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1" r:id="rId6"/>
    <p:sldId id="257" r:id="rId7"/>
    <p:sldId id="258" r:id="rId8"/>
    <p:sldId id="259" r:id="rId9"/>
    <p:sldId id="260" r:id="rId10"/>
    <p:sldId id="262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1515"/>
    <a:srgbClr val="6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AE5513-FCE4-4EFF-A3CC-65E5335357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FFEA3DB-13FF-46F5-AD19-5E5DF05E1E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ABD5F38-780B-45E1-87F8-FE2603BCB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18BB-424A-468A-8154-F3C1AFBAEA9C}" type="datetimeFigureOut">
              <a:rPr lang="pt-BR" smtClean="0"/>
              <a:t>08/09/2023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233E45E-5E7C-4DD5-9728-C7EF33D4C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E2315A-B076-425F-A335-B51BFE821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9F42-B44D-4E7C-81EE-A701D64D8F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2968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F01477-6EA3-425E-A634-D5CF9B5DD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25DAB2D-0418-425A-8E6E-989CECE68A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06513D9-DE56-4A30-BCC1-4B1DF5E95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18BB-424A-468A-8154-F3C1AFBAEA9C}" type="datetimeFigureOut">
              <a:rPr lang="pt-BR" smtClean="0"/>
              <a:t>08/09/2023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B1D0F5-6915-4CF3-8FB5-DCF39EDD5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08FA37-9E33-445D-8B7A-166AD3154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9F42-B44D-4E7C-81EE-A701D64D8F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5842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A0CC7E1-A7C6-4EE5-B93B-EE32B56382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D4609C3-3FAB-4343-B8D8-CA9A7562E5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EBA2546-E4E1-4953-8C8B-497440181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18BB-424A-468A-8154-F3C1AFBAEA9C}" type="datetimeFigureOut">
              <a:rPr lang="pt-BR" smtClean="0"/>
              <a:t>08/09/2023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28A96A-4378-435F-916A-0BAE15AC3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FE4B461-C601-4554-89DF-E7BE712D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9F42-B44D-4E7C-81EE-A701D64D8F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3291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2F303B-412B-4E8C-8264-802E1BEA0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87E6A5-DA92-424B-8E93-5294AED1C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73937AA-0BB5-4AAA-8C4B-CE02B67E4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18BB-424A-468A-8154-F3C1AFBAEA9C}" type="datetimeFigureOut">
              <a:rPr lang="pt-BR" smtClean="0"/>
              <a:t>08/09/2023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8B4178F-4234-4C09-8ED1-039246E9B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DC434D4-3334-4684-9978-DCAD5A25D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9F42-B44D-4E7C-81EE-A701D64D8F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9904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8DD30F-9D8A-444A-A710-3F0BD551C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3D34AC2-2B25-4437-9E39-9B8FAD3DA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4407825-0673-4043-A005-B0D701D91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18BB-424A-468A-8154-F3C1AFBAEA9C}" type="datetimeFigureOut">
              <a:rPr lang="pt-BR" smtClean="0"/>
              <a:t>08/09/2023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AD28A5-4B0B-423C-98C6-A0A81D6CB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1FCC056-2D72-48BB-ABAA-35689B4D5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9F42-B44D-4E7C-81EE-A701D64D8F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8116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2B3BC0-83C7-4AB7-965F-0782E1D8D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FE4FC79-7247-4EB6-AD7E-27B1D357B1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5046A75-8D86-4A2F-A991-797C8B77C4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214D34C-2F85-4B89-81C0-F42097A24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18BB-424A-468A-8154-F3C1AFBAEA9C}" type="datetimeFigureOut">
              <a:rPr lang="pt-BR" smtClean="0"/>
              <a:t>08/09/2023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296036C-2D9F-4A8E-8B0C-DD237D6BC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7F082FE-FEA0-4F0C-94B2-1C5738F15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9F42-B44D-4E7C-81EE-A701D64D8F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1402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A00DD3-43F0-4312-9BDA-E0B5AA025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3A63E06-0624-443D-B4FC-C3CCCD432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505F999-7796-42E5-83EB-8FAD9A29A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C52AA50-29D2-46C4-9456-F4A04CADF1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E86637E-8E0B-4A19-8643-BA074A88C8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BC9C16D-9FDA-4329-B659-A4EE0CEF4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18BB-424A-468A-8154-F3C1AFBAEA9C}" type="datetimeFigureOut">
              <a:rPr lang="pt-BR" smtClean="0"/>
              <a:t>08/09/2023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FEA4F58-5B50-4ADF-A680-868B69A65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2DA54F7-F68B-452C-98D8-5F1AFC2D7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9F42-B44D-4E7C-81EE-A701D64D8F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445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3CC4F8-D65A-499A-9F90-2A8FC983F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DE01C98-7A92-4788-B842-FE87905F0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18BB-424A-468A-8154-F3C1AFBAEA9C}" type="datetimeFigureOut">
              <a:rPr lang="pt-BR" smtClean="0"/>
              <a:t>08/09/2023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E0B26BE-7D07-460A-B448-380241701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88499AE-A0F6-4017-9F54-ABEC4859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9F42-B44D-4E7C-81EE-A701D64D8F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472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5714F91-F0C5-485C-B309-838C41A3B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18BB-424A-468A-8154-F3C1AFBAEA9C}" type="datetimeFigureOut">
              <a:rPr lang="pt-BR" smtClean="0"/>
              <a:t>08/09/2023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15AE11A-F09C-480B-9A42-75BD20543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6C1C306-8C3E-41B0-90F7-B13FD53AC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9F42-B44D-4E7C-81EE-A701D64D8F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3721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7C99F3-7EC2-4B87-ABCB-75C546F3C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01E714-BE14-4309-8E54-FBDAE1193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974A36F-B0CF-4CBF-AE25-D47286D1D0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0931FA0-24A4-479C-BC8E-FC4BE6D84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18BB-424A-468A-8154-F3C1AFBAEA9C}" type="datetimeFigureOut">
              <a:rPr lang="pt-BR" smtClean="0"/>
              <a:t>08/09/2023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CA77CC-8D01-459A-8C33-7B6DC2E77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F254041-BDB1-4FC6-B39F-91DC4EC57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9F42-B44D-4E7C-81EE-A701D64D8F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7136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7EC7B7-E452-4ACD-8FDE-2570B40B6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8682FF3-F1E4-4419-AA7B-B3AC03E63A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4795B1F-C7F9-4488-A317-79AC102DB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3AE9C20-DCE3-44F8-AB4B-FA1AC098F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18BB-424A-468A-8154-F3C1AFBAEA9C}" type="datetimeFigureOut">
              <a:rPr lang="pt-BR" smtClean="0"/>
              <a:t>08/09/2023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8C420C8-E057-4FEA-89AA-23D5FF505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C1546E3-786B-4338-8130-1F73354E4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9F42-B44D-4E7C-81EE-A701D64D8F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2510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7378092-7FEC-4794-BE45-FCD86E8D6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B8646E9-E3B8-4632-9427-73986F978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32ADD8-4639-42FF-B7B2-C7CC317C8C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F18BB-424A-468A-8154-F3C1AFBAEA9C}" type="datetimeFigureOut">
              <a:rPr lang="pt-BR" smtClean="0"/>
              <a:t>08/09/2023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4AD3A15-D810-44F4-944A-F7E9EA3306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5439DA-5AD7-4005-B65B-B76B7BAD23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79F42-B44D-4E7C-81EE-A701D64D8F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776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C35E7B6-C562-4EC1-97EB-00C5D2A9AC6D}"/>
              </a:ext>
            </a:extLst>
          </p:cNvPr>
          <p:cNvSpPr txBox="1"/>
          <p:nvPr/>
        </p:nvSpPr>
        <p:spPr>
          <a:xfrm>
            <a:off x="3352800" y="1306890"/>
            <a:ext cx="4895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spc="300" dirty="0">
                <a:solidFill>
                  <a:schemeClr val="bg1"/>
                </a:solidFill>
                <a:latin typeface="Agrandir Grand Heavy" panose="00000907000000000000" pitchFamily="50" charset="0"/>
              </a:rPr>
              <a:t>Seu Título aqui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6F0886D-4F43-4200-AC17-9B2C1A907DC4}"/>
              </a:ext>
            </a:extLst>
          </p:cNvPr>
          <p:cNvSpPr txBox="1"/>
          <p:nvPr/>
        </p:nvSpPr>
        <p:spPr>
          <a:xfrm>
            <a:off x="3143249" y="3273565"/>
            <a:ext cx="5591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solidFill>
                  <a:schemeClr val="bg1">
                    <a:lumMod val="95000"/>
                  </a:schemeClr>
                </a:solidFill>
                <a:latin typeface="Agrandir Wide Light" panose="00000405000000000000" pitchFamily="50" charset="0"/>
              </a:rPr>
              <a:t>Lorem ipsum is placeholder text commonly used</a:t>
            </a:r>
            <a:endParaRPr lang="pt-BR" sz="2000" spc="300" dirty="0">
              <a:solidFill>
                <a:schemeClr val="bg1">
                  <a:lumMod val="95000"/>
                </a:schemeClr>
              </a:solidFill>
              <a:latin typeface="Agrandir Wide Light" panose="00000405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141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129C7271-8760-436B-BD56-9044800DB22E}"/>
              </a:ext>
            </a:extLst>
          </p:cNvPr>
          <p:cNvSpPr txBox="1"/>
          <p:nvPr/>
        </p:nvSpPr>
        <p:spPr>
          <a:xfrm>
            <a:off x="4438650" y="631270"/>
            <a:ext cx="6038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spc="300" dirty="0">
                <a:solidFill>
                  <a:srgbClr val="660000"/>
                </a:solidFill>
                <a:latin typeface="Agrandir Grand Heavy" panose="00000907000000000000" pitchFamily="50" charset="0"/>
              </a:rPr>
              <a:t>Seu Título aqui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35A1AD3-C205-4669-9146-156820506BEF}"/>
              </a:ext>
            </a:extLst>
          </p:cNvPr>
          <p:cNvSpPr txBox="1"/>
          <p:nvPr/>
        </p:nvSpPr>
        <p:spPr>
          <a:xfrm>
            <a:off x="4019550" y="1917858"/>
            <a:ext cx="7315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pc="300" dirty="0">
                <a:latin typeface="Agrandir" panose="00000500000000000000" pitchFamily="50" charset="0"/>
              </a:rPr>
              <a:t>Lorem ipsum dolor sit </a:t>
            </a:r>
            <a:r>
              <a:rPr lang="en-US" spc="300" dirty="0" err="1">
                <a:latin typeface="Agrandir" panose="00000500000000000000" pitchFamily="50" charset="0"/>
              </a:rPr>
              <a:t>amet</a:t>
            </a:r>
            <a:r>
              <a:rPr lang="en-US" spc="300" dirty="0">
                <a:latin typeface="Agrandir" panose="00000500000000000000" pitchFamily="50" charset="0"/>
              </a:rPr>
              <a:t>, </a:t>
            </a:r>
            <a:r>
              <a:rPr lang="en-US" spc="300" dirty="0" err="1">
                <a:latin typeface="Agrandir" panose="00000500000000000000" pitchFamily="50" charset="0"/>
              </a:rPr>
              <a:t>consectetur</a:t>
            </a:r>
            <a:r>
              <a:rPr lang="en-US" spc="300" dirty="0">
                <a:latin typeface="Agrandir" panose="00000500000000000000" pitchFamily="50" charset="0"/>
              </a:rPr>
              <a:t> </a:t>
            </a:r>
            <a:r>
              <a:rPr lang="en-US" spc="300" dirty="0" err="1">
                <a:latin typeface="Agrandir" panose="00000500000000000000" pitchFamily="50" charset="0"/>
              </a:rPr>
              <a:t>adipiscing</a:t>
            </a:r>
            <a:r>
              <a:rPr lang="en-US" spc="300" dirty="0">
                <a:latin typeface="Agrandir" panose="00000500000000000000" pitchFamily="50" charset="0"/>
              </a:rPr>
              <a:t> </a:t>
            </a:r>
            <a:r>
              <a:rPr lang="en-US" spc="300" dirty="0" err="1">
                <a:latin typeface="Agrandir" panose="00000500000000000000" pitchFamily="50" charset="0"/>
              </a:rPr>
              <a:t>elit</a:t>
            </a:r>
            <a:r>
              <a:rPr lang="en-US" spc="300" dirty="0">
                <a:latin typeface="Agrandir" panose="00000500000000000000" pitchFamily="50" charset="0"/>
              </a:rPr>
              <a:t>, sed do </a:t>
            </a:r>
            <a:r>
              <a:rPr lang="en-US" spc="300" dirty="0" err="1">
                <a:latin typeface="Agrandir" panose="00000500000000000000" pitchFamily="50" charset="0"/>
              </a:rPr>
              <a:t>eiusmod</a:t>
            </a:r>
            <a:r>
              <a:rPr lang="en-US" spc="300" dirty="0">
                <a:latin typeface="Agrandir" panose="00000500000000000000" pitchFamily="50" charset="0"/>
              </a:rPr>
              <a:t> </a:t>
            </a:r>
            <a:r>
              <a:rPr lang="en-US" spc="300" dirty="0" err="1">
                <a:latin typeface="Agrandir" panose="00000500000000000000" pitchFamily="50" charset="0"/>
              </a:rPr>
              <a:t>tempor</a:t>
            </a:r>
            <a:r>
              <a:rPr lang="en-US" spc="300" dirty="0">
                <a:latin typeface="Agrandir" panose="00000500000000000000" pitchFamily="50" charset="0"/>
              </a:rPr>
              <a:t> </a:t>
            </a:r>
            <a:r>
              <a:rPr lang="en-US" spc="300" dirty="0" err="1">
                <a:latin typeface="Agrandir" panose="00000500000000000000" pitchFamily="50" charset="0"/>
              </a:rPr>
              <a:t>incididunt</a:t>
            </a:r>
            <a:r>
              <a:rPr lang="en-US" spc="300" dirty="0">
                <a:latin typeface="Agrandir" panose="00000500000000000000" pitchFamily="50" charset="0"/>
              </a:rPr>
              <a:t> </a:t>
            </a:r>
            <a:r>
              <a:rPr lang="en-US" spc="300" dirty="0" err="1">
                <a:latin typeface="Agrandir" panose="00000500000000000000" pitchFamily="50" charset="0"/>
              </a:rPr>
              <a:t>ut</a:t>
            </a:r>
            <a:r>
              <a:rPr lang="en-US" spc="300" dirty="0">
                <a:latin typeface="Agrandir" panose="00000500000000000000" pitchFamily="50" charset="0"/>
              </a:rPr>
              <a:t> </a:t>
            </a:r>
            <a:r>
              <a:rPr lang="en-US" spc="300" dirty="0" err="1">
                <a:latin typeface="Agrandir" panose="00000500000000000000" pitchFamily="50" charset="0"/>
              </a:rPr>
              <a:t>labore</a:t>
            </a:r>
            <a:r>
              <a:rPr lang="en-US" spc="300" dirty="0">
                <a:latin typeface="Agrandir" panose="00000500000000000000" pitchFamily="50" charset="0"/>
              </a:rPr>
              <a:t> et dolore magna </a:t>
            </a:r>
            <a:r>
              <a:rPr lang="en-US" spc="300" dirty="0" err="1">
                <a:latin typeface="Agrandir" panose="00000500000000000000" pitchFamily="50" charset="0"/>
              </a:rPr>
              <a:t>aliqua</a:t>
            </a:r>
            <a:r>
              <a:rPr lang="en-US" spc="300" dirty="0">
                <a:latin typeface="Agrandir" panose="00000500000000000000" pitchFamily="50" charset="0"/>
              </a:rPr>
              <a:t>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pc="300" dirty="0">
                <a:latin typeface="Agrandir" panose="00000500000000000000" pitchFamily="50" charset="0"/>
              </a:rPr>
              <a:t>Ut </a:t>
            </a:r>
            <a:r>
              <a:rPr lang="en-US" spc="300" dirty="0" err="1">
                <a:latin typeface="Agrandir" panose="00000500000000000000" pitchFamily="50" charset="0"/>
              </a:rPr>
              <a:t>enim</a:t>
            </a:r>
            <a:r>
              <a:rPr lang="en-US" spc="300" dirty="0">
                <a:latin typeface="Agrandir" panose="00000500000000000000" pitchFamily="50" charset="0"/>
              </a:rPr>
              <a:t> ad minim </a:t>
            </a:r>
            <a:r>
              <a:rPr lang="en-US" spc="300" dirty="0" err="1">
                <a:latin typeface="Agrandir" panose="00000500000000000000" pitchFamily="50" charset="0"/>
              </a:rPr>
              <a:t>veniam</a:t>
            </a:r>
            <a:r>
              <a:rPr lang="en-US" spc="300" dirty="0">
                <a:latin typeface="Agrandir" panose="00000500000000000000" pitchFamily="50" charset="0"/>
              </a:rPr>
              <a:t>, </a:t>
            </a:r>
            <a:r>
              <a:rPr lang="en-US" spc="300" dirty="0" err="1">
                <a:latin typeface="Agrandir" panose="00000500000000000000" pitchFamily="50" charset="0"/>
              </a:rPr>
              <a:t>quis</a:t>
            </a:r>
            <a:r>
              <a:rPr lang="en-US" spc="300" dirty="0">
                <a:latin typeface="Agrandir" panose="00000500000000000000" pitchFamily="50" charset="0"/>
              </a:rPr>
              <a:t> </a:t>
            </a:r>
            <a:r>
              <a:rPr lang="en-US" spc="300" dirty="0" err="1">
                <a:latin typeface="Agrandir" panose="00000500000000000000" pitchFamily="50" charset="0"/>
              </a:rPr>
              <a:t>nostrud</a:t>
            </a:r>
            <a:r>
              <a:rPr lang="en-US" spc="300" dirty="0">
                <a:latin typeface="Agrandir" panose="00000500000000000000" pitchFamily="50" charset="0"/>
              </a:rPr>
              <a:t> exercitation </a:t>
            </a:r>
            <a:r>
              <a:rPr lang="en-US" spc="300" dirty="0" err="1">
                <a:latin typeface="Agrandir" panose="00000500000000000000" pitchFamily="50" charset="0"/>
              </a:rPr>
              <a:t>ullamco</a:t>
            </a:r>
            <a:r>
              <a:rPr lang="en-US" spc="300" dirty="0">
                <a:latin typeface="Agrandir" panose="00000500000000000000" pitchFamily="50" charset="0"/>
              </a:rPr>
              <a:t> </a:t>
            </a:r>
            <a:r>
              <a:rPr lang="en-US" spc="300" dirty="0" err="1">
                <a:latin typeface="Agrandir" panose="00000500000000000000" pitchFamily="50" charset="0"/>
              </a:rPr>
              <a:t>laboris</a:t>
            </a:r>
            <a:r>
              <a:rPr lang="en-US" spc="300" dirty="0">
                <a:latin typeface="Agrandir" panose="00000500000000000000" pitchFamily="50" charset="0"/>
              </a:rPr>
              <a:t> nisi </a:t>
            </a:r>
            <a:r>
              <a:rPr lang="en-US" spc="300" dirty="0" err="1">
                <a:latin typeface="Agrandir" panose="00000500000000000000" pitchFamily="50" charset="0"/>
              </a:rPr>
              <a:t>ut</a:t>
            </a:r>
            <a:r>
              <a:rPr lang="en-US" spc="300" dirty="0">
                <a:latin typeface="Agrandir" panose="00000500000000000000" pitchFamily="50" charset="0"/>
              </a:rPr>
              <a:t> </a:t>
            </a:r>
            <a:r>
              <a:rPr lang="en-US" spc="300" dirty="0" err="1">
                <a:latin typeface="Agrandir" panose="00000500000000000000" pitchFamily="50" charset="0"/>
              </a:rPr>
              <a:t>aliquip</a:t>
            </a:r>
            <a:r>
              <a:rPr lang="en-US" spc="300" dirty="0">
                <a:latin typeface="Agrandir" panose="00000500000000000000" pitchFamily="50" charset="0"/>
              </a:rPr>
              <a:t> ex </a:t>
            </a:r>
            <a:r>
              <a:rPr lang="en-US" spc="300" dirty="0" err="1">
                <a:latin typeface="Agrandir" panose="00000500000000000000" pitchFamily="50" charset="0"/>
              </a:rPr>
              <a:t>ea</a:t>
            </a:r>
            <a:r>
              <a:rPr lang="en-US" spc="300" dirty="0">
                <a:latin typeface="Agrandir" panose="00000500000000000000" pitchFamily="50" charset="0"/>
              </a:rPr>
              <a:t> </a:t>
            </a:r>
            <a:r>
              <a:rPr lang="en-US" spc="300" dirty="0" err="1">
                <a:latin typeface="Agrandir" panose="00000500000000000000" pitchFamily="50" charset="0"/>
              </a:rPr>
              <a:t>commodo</a:t>
            </a:r>
            <a:r>
              <a:rPr lang="en-US" spc="300" dirty="0">
                <a:latin typeface="Agrandir" panose="00000500000000000000" pitchFamily="50" charset="0"/>
              </a:rPr>
              <a:t> </a:t>
            </a:r>
            <a:r>
              <a:rPr lang="en-US" spc="300" dirty="0" err="1">
                <a:latin typeface="Agrandir" panose="00000500000000000000" pitchFamily="50" charset="0"/>
              </a:rPr>
              <a:t>consequat</a:t>
            </a:r>
            <a:r>
              <a:rPr lang="en-US" spc="300" dirty="0">
                <a:latin typeface="Agrandir" panose="00000500000000000000" pitchFamily="50" charset="0"/>
              </a:rPr>
              <a:t>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pc="300" dirty="0">
                <a:latin typeface="Agrandir" panose="00000500000000000000" pitchFamily="50" charset="0"/>
              </a:rPr>
              <a:t>Duis </a:t>
            </a:r>
            <a:r>
              <a:rPr lang="en-US" spc="300" dirty="0" err="1">
                <a:latin typeface="Agrandir" panose="00000500000000000000" pitchFamily="50" charset="0"/>
              </a:rPr>
              <a:t>aute</a:t>
            </a:r>
            <a:r>
              <a:rPr lang="en-US" spc="300" dirty="0">
                <a:latin typeface="Agrandir" panose="00000500000000000000" pitchFamily="50" charset="0"/>
              </a:rPr>
              <a:t> </a:t>
            </a:r>
            <a:r>
              <a:rPr lang="en-US" spc="300" dirty="0" err="1">
                <a:latin typeface="Agrandir" panose="00000500000000000000" pitchFamily="50" charset="0"/>
              </a:rPr>
              <a:t>irure</a:t>
            </a:r>
            <a:r>
              <a:rPr lang="en-US" spc="300" dirty="0">
                <a:latin typeface="Agrandir" panose="00000500000000000000" pitchFamily="50" charset="0"/>
              </a:rPr>
              <a:t> dolor in </a:t>
            </a:r>
            <a:r>
              <a:rPr lang="en-US" spc="300" dirty="0" err="1">
                <a:latin typeface="Agrandir" panose="00000500000000000000" pitchFamily="50" charset="0"/>
              </a:rPr>
              <a:t>reprehenderit</a:t>
            </a:r>
            <a:r>
              <a:rPr lang="en-US" spc="300" dirty="0">
                <a:latin typeface="Agrandir" panose="00000500000000000000" pitchFamily="50" charset="0"/>
              </a:rPr>
              <a:t> in </a:t>
            </a:r>
            <a:r>
              <a:rPr lang="en-US" spc="300" dirty="0" err="1">
                <a:latin typeface="Agrandir" panose="00000500000000000000" pitchFamily="50" charset="0"/>
              </a:rPr>
              <a:t>voluptate</a:t>
            </a:r>
            <a:r>
              <a:rPr lang="en-US" spc="300" dirty="0">
                <a:latin typeface="Agrandir" panose="00000500000000000000" pitchFamily="50" charset="0"/>
              </a:rPr>
              <a:t> </a:t>
            </a:r>
            <a:r>
              <a:rPr lang="en-US" spc="300" dirty="0" err="1">
                <a:latin typeface="Agrandir" panose="00000500000000000000" pitchFamily="50" charset="0"/>
              </a:rPr>
              <a:t>velit</a:t>
            </a:r>
            <a:r>
              <a:rPr lang="en-US" spc="300" dirty="0">
                <a:latin typeface="Agrandir" panose="00000500000000000000" pitchFamily="50" charset="0"/>
              </a:rPr>
              <a:t> </a:t>
            </a:r>
            <a:r>
              <a:rPr lang="en-US" spc="300" dirty="0" err="1">
                <a:latin typeface="Agrandir" panose="00000500000000000000" pitchFamily="50" charset="0"/>
              </a:rPr>
              <a:t>esse</a:t>
            </a:r>
            <a:r>
              <a:rPr lang="en-US" spc="300" dirty="0">
                <a:latin typeface="Agrandir" panose="00000500000000000000" pitchFamily="50" charset="0"/>
              </a:rPr>
              <a:t> </a:t>
            </a:r>
            <a:r>
              <a:rPr lang="en-US" spc="300" dirty="0" err="1">
                <a:latin typeface="Agrandir" panose="00000500000000000000" pitchFamily="50" charset="0"/>
              </a:rPr>
              <a:t>cillum</a:t>
            </a:r>
            <a:r>
              <a:rPr lang="en-US" spc="300" dirty="0">
                <a:latin typeface="Agrandir" panose="00000500000000000000" pitchFamily="50" charset="0"/>
              </a:rPr>
              <a:t> dolore </a:t>
            </a:r>
            <a:r>
              <a:rPr lang="en-US" spc="300" dirty="0" err="1">
                <a:latin typeface="Agrandir" panose="00000500000000000000" pitchFamily="50" charset="0"/>
              </a:rPr>
              <a:t>eu</a:t>
            </a:r>
            <a:r>
              <a:rPr lang="en-US" spc="300" dirty="0">
                <a:latin typeface="Agrandir" panose="00000500000000000000" pitchFamily="50" charset="0"/>
              </a:rPr>
              <a:t> </a:t>
            </a:r>
            <a:r>
              <a:rPr lang="en-US" spc="300" dirty="0" err="1">
                <a:latin typeface="Agrandir" panose="00000500000000000000" pitchFamily="50" charset="0"/>
              </a:rPr>
              <a:t>fugiat</a:t>
            </a:r>
            <a:r>
              <a:rPr lang="en-US" spc="300" dirty="0">
                <a:latin typeface="Agrandir" panose="00000500000000000000" pitchFamily="50" charset="0"/>
              </a:rPr>
              <a:t> </a:t>
            </a:r>
            <a:r>
              <a:rPr lang="en-US" spc="300" dirty="0" err="1">
                <a:latin typeface="Agrandir" panose="00000500000000000000" pitchFamily="50" charset="0"/>
              </a:rPr>
              <a:t>nulla</a:t>
            </a:r>
            <a:r>
              <a:rPr lang="en-US" spc="300" dirty="0">
                <a:latin typeface="Agrandir" panose="00000500000000000000" pitchFamily="50" charset="0"/>
              </a:rPr>
              <a:t> </a:t>
            </a:r>
            <a:r>
              <a:rPr lang="en-US" spc="300" dirty="0" err="1">
                <a:latin typeface="Agrandir" panose="00000500000000000000" pitchFamily="50" charset="0"/>
              </a:rPr>
              <a:t>pariatur</a:t>
            </a:r>
            <a:r>
              <a:rPr lang="en-US" spc="300" dirty="0">
                <a:latin typeface="Agrandir" panose="00000500000000000000" pitchFamily="50" charset="0"/>
              </a:rPr>
              <a:t>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pc="300" dirty="0" err="1">
                <a:latin typeface="Agrandir" panose="00000500000000000000" pitchFamily="50" charset="0"/>
              </a:rPr>
              <a:t>Excepteur</a:t>
            </a:r>
            <a:r>
              <a:rPr lang="en-US" spc="300" dirty="0">
                <a:latin typeface="Agrandir" panose="00000500000000000000" pitchFamily="50" charset="0"/>
              </a:rPr>
              <a:t> </a:t>
            </a:r>
            <a:r>
              <a:rPr lang="en-US" spc="300" dirty="0" err="1">
                <a:latin typeface="Agrandir" panose="00000500000000000000" pitchFamily="50" charset="0"/>
              </a:rPr>
              <a:t>sint</a:t>
            </a:r>
            <a:r>
              <a:rPr lang="en-US" spc="300" dirty="0">
                <a:latin typeface="Agrandir" panose="00000500000000000000" pitchFamily="50" charset="0"/>
              </a:rPr>
              <a:t> </a:t>
            </a:r>
            <a:r>
              <a:rPr lang="en-US" spc="300" dirty="0" err="1">
                <a:latin typeface="Agrandir" panose="00000500000000000000" pitchFamily="50" charset="0"/>
              </a:rPr>
              <a:t>occaecat</a:t>
            </a:r>
            <a:r>
              <a:rPr lang="en-US" spc="300" dirty="0">
                <a:latin typeface="Agrandir" panose="00000500000000000000" pitchFamily="50" charset="0"/>
              </a:rPr>
              <a:t> </a:t>
            </a:r>
            <a:r>
              <a:rPr lang="en-US" spc="300" dirty="0" err="1">
                <a:latin typeface="Agrandir" panose="00000500000000000000" pitchFamily="50" charset="0"/>
              </a:rPr>
              <a:t>cupidatat</a:t>
            </a:r>
            <a:r>
              <a:rPr lang="en-US" spc="300" dirty="0">
                <a:latin typeface="Agrandir" panose="00000500000000000000" pitchFamily="50" charset="0"/>
              </a:rPr>
              <a:t> non provident.</a:t>
            </a:r>
            <a:endParaRPr lang="pt-BR" spc="300" dirty="0">
              <a:latin typeface="Agrandir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561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DDE78E-06DE-42A3-8F33-37960554A90E}"/>
              </a:ext>
            </a:extLst>
          </p:cNvPr>
          <p:cNvSpPr txBox="1"/>
          <p:nvPr/>
        </p:nvSpPr>
        <p:spPr>
          <a:xfrm>
            <a:off x="2143125" y="335845"/>
            <a:ext cx="27527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spc="300" dirty="0">
                <a:solidFill>
                  <a:srgbClr val="660000"/>
                </a:solidFill>
                <a:latin typeface="Agrandir Grand Heavy" panose="00000907000000000000" pitchFamily="50" charset="0"/>
              </a:rPr>
              <a:t>Seu Título aqui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E5C13C1-AB92-450B-AA1B-7AC86A1BEC07}"/>
              </a:ext>
            </a:extLst>
          </p:cNvPr>
          <p:cNvSpPr txBox="1"/>
          <p:nvPr/>
        </p:nvSpPr>
        <p:spPr>
          <a:xfrm>
            <a:off x="6000750" y="1213008"/>
            <a:ext cx="51435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pc="300" dirty="0">
                <a:solidFill>
                  <a:schemeClr val="bg1"/>
                </a:solidFill>
                <a:latin typeface="Agrandir" panose="00000500000000000000" pitchFamily="50" charset="0"/>
              </a:rPr>
              <a:t>Lorem ipsum dolor sit </a:t>
            </a:r>
            <a:r>
              <a:rPr lang="en-US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amet</a:t>
            </a:r>
            <a:r>
              <a:rPr lang="en-US" spc="300" dirty="0">
                <a:solidFill>
                  <a:schemeClr val="bg1"/>
                </a:solidFill>
                <a:latin typeface="Agrandir" panose="00000500000000000000" pitchFamily="50" charset="0"/>
              </a:rPr>
              <a:t>, </a:t>
            </a:r>
            <a:r>
              <a:rPr lang="en-US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consectetur</a:t>
            </a:r>
            <a:r>
              <a:rPr lang="en-US" spc="300" dirty="0">
                <a:solidFill>
                  <a:schemeClr val="bg1"/>
                </a:solidFill>
                <a:latin typeface="Agrandir" panose="00000500000000000000" pitchFamily="50" charset="0"/>
              </a:rPr>
              <a:t> </a:t>
            </a:r>
            <a:r>
              <a:rPr lang="en-US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adipiscing</a:t>
            </a:r>
            <a:r>
              <a:rPr lang="en-US" spc="300" dirty="0">
                <a:solidFill>
                  <a:schemeClr val="bg1"/>
                </a:solidFill>
                <a:latin typeface="Agrandir" panose="00000500000000000000" pitchFamily="50" charset="0"/>
              </a:rPr>
              <a:t> </a:t>
            </a:r>
            <a:r>
              <a:rPr lang="en-US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elit</a:t>
            </a:r>
            <a:r>
              <a:rPr lang="en-US" spc="300" dirty="0">
                <a:solidFill>
                  <a:schemeClr val="bg1"/>
                </a:solidFill>
                <a:latin typeface="Agrandir" panose="00000500000000000000" pitchFamily="50" charset="0"/>
              </a:rPr>
              <a:t>, sed do </a:t>
            </a:r>
            <a:r>
              <a:rPr lang="en-US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eiusmod</a:t>
            </a:r>
            <a:r>
              <a:rPr lang="en-US" spc="300" dirty="0">
                <a:solidFill>
                  <a:schemeClr val="bg1"/>
                </a:solidFill>
                <a:latin typeface="Agrandir" panose="00000500000000000000" pitchFamily="50" charset="0"/>
              </a:rPr>
              <a:t> </a:t>
            </a:r>
            <a:r>
              <a:rPr lang="en-US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tempor</a:t>
            </a:r>
            <a:r>
              <a:rPr lang="en-US" spc="300" dirty="0">
                <a:solidFill>
                  <a:schemeClr val="bg1"/>
                </a:solidFill>
                <a:latin typeface="Agrandir" panose="00000500000000000000" pitchFamily="50" charset="0"/>
              </a:rPr>
              <a:t> </a:t>
            </a:r>
            <a:r>
              <a:rPr lang="en-US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incididunt</a:t>
            </a:r>
            <a:r>
              <a:rPr lang="en-US" spc="300" dirty="0">
                <a:solidFill>
                  <a:schemeClr val="bg1"/>
                </a:solidFill>
                <a:latin typeface="Agrandir" panose="00000500000000000000" pitchFamily="50" charset="0"/>
              </a:rPr>
              <a:t> </a:t>
            </a:r>
            <a:r>
              <a:rPr lang="en-US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ut</a:t>
            </a:r>
            <a:r>
              <a:rPr lang="en-US" spc="300" dirty="0">
                <a:solidFill>
                  <a:schemeClr val="bg1"/>
                </a:solidFill>
                <a:latin typeface="Agrandir" panose="00000500000000000000" pitchFamily="50" charset="0"/>
              </a:rPr>
              <a:t> </a:t>
            </a:r>
            <a:r>
              <a:rPr lang="en-US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labore</a:t>
            </a:r>
            <a:r>
              <a:rPr lang="en-US" spc="300" dirty="0">
                <a:solidFill>
                  <a:schemeClr val="bg1"/>
                </a:solidFill>
                <a:latin typeface="Agrandir" panose="00000500000000000000" pitchFamily="50" charset="0"/>
              </a:rPr>
              <a:t> et dolore magna </a:t>
            </a:r>
            <a:r>
              <a:rPr lang="en-US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aliqua</a:t>
            </a:r>
            <a:r>
              <a:rPr lang="en-US" spc="300" dirty="0">
                <a:solidFill>
                  <a:schemeClr val="bg1"/>
                </a:solidFill>
                <a:latin typeface="Agrandir" panose="00000500000000000000" pitchFamily="50" charset="0"/>
              </a:rPr>
              <a:t>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pc="300" dirty="0">
                <a:solidFill>
                  <a:schemeClr val="bg1"/>
                </a:solidFill>
                <a:latin typeface="Agrandir" panose="00000500000000000000" pitchFamily="50" charset="0"/>
              </a:rPr>
              <a:t>Ut </a:t>
            </a:r>
            <a:r>
              <a:rPr lang="en-US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enim</a:t>
            </a:r>
            <a:r>
              <a:rPr lang="en-US" spc="300" dirty="0">
                <a:solidFill>
                  <a:schemeClr val="bg1"/>
                </a:solidFill>
                <a:latin typeface="Agrandir" panose="00000500000000000000" pitchFamily="50" charset="0"/>
              </a:rPr>
              <a:t> ad minim </a:t>
            </a:r>
            <a:r>
              <a:rPr lang="en-US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veniam</a:t>
            </a:r>
            <a:r>
              <a:rPr lang="en-US" spc="300" dirty="0">
                <a:solidFill>
                  <a:schemeClr val="bg1"/>
                </a:solidFill>
                <a:latin typeface="Agrandir" panose="00000500000000000000" pitchFamily="50" charset="0"/>
              </a:rPr>
              <a:t>, </a:t>
            </a:r>
            <a:r>
              <a:rPr lang="en-US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quis</a:t>
            </a:r>
            <a:r>
              <a:rPr lang="en-US" spc="300" dirty="0">
                <a:solidFill>
                  <a:schemeClr val="bg1"/>
                </a:solidFill>
                <a:latin typeface="Agrandir" panose="00000500000000000000" pitchFamily="50" charset="0"/>
              </a:rPr>
              <a:t> </a:t>
            </a:r>
            <a:r>
              <a:rPr lang="en-US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nostrud</a:t>
            </a:r>
            <a:r>
              <a:rPr lang="en-US" spc="300" dirty="0">
                <a:solidFill>
                  <a:schemeClr val="bg1"/>
                </a:solidFill>
                <a:latin typeface="Agrandir" panose="00000500000000000000" pitchFamily="50" charset="0"/>
              </a:rPr>
              <a:t> exercitation </a:t>
            </a:r>
            <a:r>
              <a:rPr lang="en-US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ullamco</a:t>
            </a:r>
            <a:r>
              <a:rPr lang="en-US" spc="300" dirty="0">
                <a:solidFill>
                  <a:schemeClr val="bg1"/>
                </a:solidFill>
                <a:latin typeface="Agrandir" panose="00000500000000000000" pitchFamily="50" charset="0"/>
              </a:rPr>
              <a:t> </a:t>
            </a:r>
            <a:r>
              <a:rPr lang="en-US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laboris</a:t>
            </a:r>
            <a:r>
              <a:rPr lang="en-US" spc="300" dirty="0">
                <a:solidFill>
                  <a:schemeClr val="bg1"/>
                </a:solidFill>
                <a:latin typeface="Agrandir" panose="00000500000000000000" pitchFamily="50" charset="0"/>
              </a:rPr>
              <a:t> nisi </a:t>
            </a:r>
            <a:r>
              <a:rPr lang="en-US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ut</a:t>
            </a:r>
            <a:r>
              <a:rPr lang="en-US" spc="300" dirty="0">
                <a:solidFill>
                  <a:schemeClr val="bg1"/>
                </a:solidFill>
                <a:latin typeface="Agrandir" panose="00000500000000000000" pitchFamily="50" charset="0"/>
              </a:rPr>
              <a:t> </a:t>
            </a:r>
            <a:r>
              <a:rPr lang="en-US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aliquip</a:t>
            </a:r>
            <a:r>
              <a:rPr lang="en-US" spc="300" dirty="0">
                <a:solidFill>
                  <a:schemeClr val="bg1"/>
                </a:solidFill>
                <a:latin typeface="Agrandir" panose="00000500000000000000" pitchFamily="50" charset="0"/>
              </a:rPr>
              <a:t> ex </a:t>
            </a:r>
            <a:r>
              <a:rPr lang="en-US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ea</a:t>
            </a:r>
            <a:r>
              <a:rPr lang="en-US" spc="300" dirty="0">
                <a:solidFill>
                  <a:schemeClr val="bg1"/>
                </a:solidFill>
                <a:latin typeface="Agrandir" panose="00000500000000000000" pitchFamily="50" charset="0"/>
              </a:rPr>
              <a:t> </a:t>
            </a:r>
            <a:r>
              <a:rPr lang="en-US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commodo</a:t>
            </a:r>
            <a:r>
              <a:rPr lang="en-US" spc="300" dirty="0">
                <a:solidFill>
                  <a:schemeClr val="bg1"/>
                </a:solidFill>
                <a:latin typeface="Agrandir" panose="00000500000000000000" pitchFamily="50" charset="0"/>
              </a:rPr>
              <a:t> </a:t>
            </a:r>
            <a:r>
              <a:rPr lang="en-US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consequat</a:t>
            </a:r>
            <a:r>
              <a:rPr lang="en-US" spc="300" dirty="0">
                <a:solidFill>
                  <a:schemeClr val="bg1"/>
                </a:solidFill>
                <a:latin typeface="Agrandir" panose="00000500000000000000" pitchFamily="50" charset="0"/>
              </a:rPr>
              <a:t>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pc="300" dirty="0">
                <a:solidFill>
                  <a:schemeClr val="bg1"/>
                </a:solidFill>
                <a:latin typeface="Agrandir" panose="00000500000000000000" pitchFamily="50" charset="0"/>
              </a:rPr>
              <a:t>Duis </a:t>
            </a:r>
            <a:r>
              <a:rPr lang="en-US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aute</a:t>
            </a:r>
            <a:r>
              <a:rPr lang="en-US" spc="300" dirty="0">
                <a:solidFill>
                  <a:schemeClr val="bg1"/>
                </a:solidFill>
                <a:latin typeface="Agrandir" panose="00000500000000000000" pitchFamily="50" charset="0"/>
              </a:rPr>
              <a:t> </a:t>
            </a:r>
            <a:r>
              <a:rPr lang="en-US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irure</a:t>
            </a:r>
            <a:r>
              <a:rPr lang="en-US" spc="300" dirty="0">
                <a:solidFill>
                  <a:schemeClr val="bg1"/>
                </a:solidFill>
                <a:latin typeface="Agrandir" panose="00000500000000000000" pitchFamily="50" charset="0"/>
              </a:rPr>
              <a:t> dolor in </a:t>
            </a:r>
            <a:r>
              <a:rPr lang="en-US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reprehenderit</a:t>
            </a:r>
            <a:r>
              <a:rPr lang="en-US" spc="300" dirty="0">
                <a:solidFill>
                  <a:schemeClr val="bg1"/>
                </a:solidFill>
                <a:latin typeface="Agrandir" panose="00000500000000000000" pitchFamily="50" charset="0"/>
              </a:rPr>
              <a:t> in </a:t>
            </a:r>
            <a:r>
              <a:rPr lang="en-US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voluptate</a:t>
            </a:r>
            <a:r>
              <a:rPr lang="en-US" spc="300" dirty="0">
                <a:solidFill>
                  <a:schemeClr val="bg1"/>
                </a:solidFill>
                <a:latin typeface="Agrandir" panose="00000500000000000000" pitchFamily="50" charset="0"/>
              </a:rPr>
              <a:t> </a:t>
            </a:r>
            <a:r>
              <a:rPr lang="en-US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velit</a:t>
            </a:r>
            <a:r>
              <a:rPr lang="en-US" spc="300" dirty="0">
                <a:solidFill>
                  <a:schemeClr val="bg1"/>
                </a:solidFill>
                <a:latin typeface="Agrandir" panose="00000500000000000000" pitchFamily="50" charset="0"/>
              </a:rPr>
              <a:t> </a:t>
            </a:r>
            <a:r>
              <a:rPr lang="en-US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esse</a:t>
            </a:r>
            <a:r>
              <a:rPr lang="en-US" spc="300" dirty="0">
                <a:solidFill>
                  <a:schemeClr val="bg1"/>
                </a:solidFill>
                <a:latin typeface="Agrandir" panose="00000500000000000000" pitchFamily="50" charset="0"/>
              </a:rPr>
              <a:t> </a:t>
            </a:r>
            <a:r>
              <a:rPr lang="en-US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cillum</a:t>
            </a:r>
            <a:r>
              <a:rPr lang="en-US" spc="300" dirty="0">
                <a:solidFill>
                  <a:schemeClr val="bg1"/>
                </a:solidFill>
                <a:latin typeface="Agrandir" panose="00000500000000000000" pitchFamily="50" charset="0"/>
              </a:rPr>
              <a:t> dolore </a:t>
            </a:r>
            <a:r>
              <a:rPr lang="en-US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eu</a:t>
            </a:r>
            <a:r>
              <a:rPr lang="en-US" spc="300" dirty="0">
                <a:solidFill>
                  <a:schemeClr val="bg1"/>
                </a:solidFill>
                <a:latin typeface="Agrandir" panose="00000500000000000000" pitchFamily="50" charset="0"/>
              </a:rPr>
              <a:t> </a:t>
            </a:r>
            <a:r>
              <a:rPr lang="en-US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fugiat</a:t>
            </a:r>
            <a:r>
              <a:rPr lang="en-US" spc="300" dirty="0">
                <a:solidFill>
                  <a:schemeClr val="bg1"/>
                </a:solidFill>
                <a:latin typeface="Agrandir" panose="00000500000000000000" pitchFamily="50" charset="0"/>
              </a:rPr>
              <a:t> </a:t>
            </a:r>
            <a:r>
              <a:rPr lang="en-US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nulla</a:t>
            </a:r>
            <a:r>
              <a:rPr lang="en-US" spc="300" dirty="0">
                <a:solidFill>
                  <a:schemeClr val="bg1"/>
                </a:solidFill>
                <a:latin typeface="Agrandir" panose="00000500000000000000" pitchFamily="50" charset="0"/>
              </a:rPr>
              <a:t> </a:t>
            </a:r>
            <a:r>
              <a:rPr lang="en-US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pariatur</a:t>
            </a:r>
            <a:r>
              <a:rPr lang="en-US" spc="300" dirty="0">
                <a:solidFill>
                  <a:schemeClr val="bg1"/>
                </a:solidFill>
                <a:latin typeface="Agrandir" panose="00000500000000000000" pitchFamily="50" charset="0"/>
              </a:rPr>
              <a:t>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Excepteur</a:t>
            </a:r>
            <a:r>
              <a:rPr lang="en-US" spc="300" dirty="0">
                <a:solidFill>
                  <a:schemeClr val="bg1"/>
                </a:solidFill>
                <a:latin typeface="Agrandir" panose="00000500000000000000" pitchFamily="50" charset="0"/>
              </a:rPr>
              <a:t> </a:t>
            </a:r>
            <a:r>
              <a:rPr lang="en-US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sint</a:t>
            </a:r>
            <a:r>
              <a:rPr lang="en-US" spc="300" dirty="0">
                <a:solidFill>
                  <a:schemeClr val="bg1"/>
                </a:solidFill>
                <a:latin typeface="Agrandir" panose="00000500000000000000" pitchFamily="50" charset="0"/>
              </a:rPr>
              <a:t> </a:t>
            </a:r>
            <a:r>
              <a:rPr lang="en-US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occaecat</a:t>
            </a:r>
            <a:r>
              <a:rPr lang="en-US" spc="300" dirty="0">
                <a:solidFill>
                  <a:schemeClr val="bg1"/>
                </a:solidFill>
                <a:latin typeface="Agrandir" panose="00000500000000000000" pitchFamily="50" charset="0"/>
              </a:rPr>
              <a:t> </a:t>
            </a:r>
            <a:r>
              <a:rPr lang="en-US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cupidatat</a:t>
            </a:r>
            <a:r>
              <a:rPr lang="en-US" spc="300" dirty="0">
                <a:solidFill>
                  <a:schemeClr val="bg1"/>
                </a:solidFill>
                <a:latin typeface="Agrandir" panose="00000500000000000000" pitchFamily="50" charset="0"/>
              </a:rPr>
              <a:t> non provident.</a:t>
            </a:r>
            <a:endParaRPr lang="pt-BR" spc="300" dirty="0">
              <a:solidFill>
                <a:schemeClr val="bg1"/>
              </a:solidFill>
              <a:latin typeface="Agrandir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688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AFD9447-CB43-4AC9-BEB0-7D546DC9B608}"/>
              </a:ext>
            </a:extLst>
          </p:cNvPr>
          <p:cNvSpPr txBox="1"/>
          <p:nvPr/>
        </p:nvSpPr>
        <p:spPr>
          <a:xfrm>
            <a:off x="3228975" y="527239"/>
            <a:ext cx="6038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spc="300" dirty="0">
                <a:solidFill>
                  <a:srgbClr val="660000"/>
                </a:solidFill>
                <a:latin typeface="Agrandir Grand Heavy" panose="00000907000000000000" pitchFamily="50" charset="0"/>
              </a:rPr>
              <a:t>Seu Título aqui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5043CAC-6FB5-4D73-97EA-FF8CD51B1600}"/>
              </a:ext>
            </a:extLst>
          </p:cNvPr>
          <p:cNvSpPr txBox="1"/>
          <p:nvPr/>
        </p:nvSpPr>
        <p:spPr>
          <a:xfrm>
            <a:off x="1047750" y="1660683"/>
            <a:ext cx="603885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pc="300" dirty="0">
                <a:latin typeface="Agrandir" panose="00000500000000000000" pitchFamily="50" charset="0"/>
              </a:rPr>
              <a:t>Lorem ipsum dolor sit </a:t>
            </a:r>
            <a:r>
              <a:rPr lang="en-US" spc="300" dirty="0" err="1">
                <a:latin typeface="Agrandir" panose="00000500000000000000" pitchFamily="50" charset="0"/>
              </a:rPr>
              <a:t>amet</a:t>
            </a:r>
            <a:r>
              <a:rPr lang="en-US" spc="300" dirty="0">
                <a:latin typeface="Agrandir" panose="00000500000000000000" pitchFamily="50" charset="0"/>
              </a:rPr>
              <a:t>, </a:t>
            </a:r>
            <a:r>
              <a:rPr lang="en-US" spc="300" dirty="0" err="1">
                <a:latin typeface="Agrandir" panose="00000500000000000000" pitchFamily="50" charset="0"/>
              </a:rPr>
              <a:t>consectetur</a:t>
            </a:r>
            <a:r>
              <a:rPr lang="en-US" spc="300" dirty="0">
                <a:latin typeface="Agrandir" panose="00000500000000000000" pitchFamily="50" charset="0"/>
              </a:rPr>
              <a:t> </a:t>
            </a:r>
            <a:r>
              <a:rPr lang="en-US" spc="300" dirty="0" err="1">
                <a:latin typeface="Agrandir" panose="00000500000000000000" pitchFamily="50" charset="0"/>
              </a:rPr>
              <a:t>adipiscing</a:t>
            </a:r>
            <a:r>
              <a:rPr lang="en-US" spc="300" dirty="0">
                <a:latin typeface="Agrandir" panose="00000500000000000000" pitchFamily="50" charset="0"/>
              </a:rPr>
              <a:t> </a:t>
            </a:r>
            <a:r>
              <a:rPr lang="en-US" spc="300" dirty="0" err="1">
                <a:latin typeface="Agrandir" panose="00000500000000000000" pitchFamily="50" charset="0"/>
              </a:rPr>
              <a:t>elit</a:t>
            </a:r>
            <a:r>
              <a:rPr lang="en-US" spc="300" dirty="0">
                <a:latin typeface="Agrandir" panose="00000500000000000000" pitchFamily="50" charset="0"/>
              </a:rPr>
              <a:t>, sed do </a:t>
            </a:r>
            <a:r>
              <a:rPr lang="en-US" spc="300" dirty="0" err="1">
                <a:latin typeface="Agrandir" panose="00000500000000000000" pitchFamily="50" charset="0"/>
              </a:rPr>
              <a:t>eiusmod</a:t>
            </a:r>
            <a:r>
              <a:rPr lang="en-US" spc="300" dirty="0">
                <a:latin typeface="Agrandir" panose="00000500000000000000" pitchFamily="50" charset="0"/>
              </a:rPr>
              <a:t> </a:t>
            </a:r>
            <a:r>
              <a:rPr lang="en-US" spc="300" dirty="0" err="1">
                <a:latin typeface="Agrandir" panose="00000500000000000000" pitchFamily="50" charset="0"/>
              </a:rPr>
              <a:t>tempor</a:t>
            </a:r>
            <a:r>
              <a:rPr lang="en-US" spc="300" dirty="0">
                <a:latin typeface="Agrandir" panose="00000500000000000000" pitchFamily="50" charset="0"/>
              </a:rPr>
              <a:t> </a:t>
            </a:r>
            <a:r>
              <a:rPr lang="en-US" spc="300" dirty="0" err="1">
                <a:latin typeface="Agrandir" panose="00000500000000000000" pitchFamily="50" charset="0"/>
              </a:rPr>
              <a:t>incididunt</a:t>
            </a:r>
            <a:r>
              <a:rPr lang="en-US" spc="300" dirty="0">
                <a:latin typeface="Agrandir" panose="00000500000000000000" pitchFamily="50" charset="0"/>
              </a:rPr>
              <a:t> </a:t>
            </a:r>
            <a:r>
              <a:rPr lang="en-US" spc="300" dirty="0" err="1">
                <a:latin typeface="Agrandir" panose="00000500000000000000" pitchFamily="50" charset="0"/>
              </a:rPr>
              <a:t>ut</a:t>
            </a:r>
            <a:r>
              <a:rPr lang="en-US" spc="300" dirty="0">
                <a:latin typeface="Agrandir" panose="00000500000000000000" pitchFamily="50" charset="0"/>
              </a:rPr>
              <a:t> </a:t>
            </a:r>
            <a:r>
              <a:rPr lang="en-US" spc="300" dirty="0" err="1">
                <a:latin typeface="Agrandir" panose="00000500000000000000" pitchFamily="50" charset="0"/>
              </a:rPr>
              <a:t>labore</a:t>
            </a:r>
            <a:r>
              <a:rPr lang="en-US" spc="300" dirty="0">
                <a:latin typeface="Agrandir" panose="00000500000000000000" pitchFamily="50" charset="0"/>
              </a:rPr>
              <a:t> et dolore magna </a:t>
            </a:r>
            <a:r>
              <a:rPr lang="en-US" spc="300" dirty="0" err="1">
                <a:latin typeface="Agrandir" panose="00000500000000000000" pitchFamily="50" charset="0"/>
              </a:rPr>
              <a:t>aliqua</a:t>
            </a:r>
            <a:r>
              <a:rPr lang="en-US" spc="300" dirty="0">
                <a:latin typeface="Agrandir" panose="00000500000000000000" pitchFamily="50" charset="0"/>
              </a:rPr>
              <a:t>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pc="300" dirty="0">
                <a:latin typeface="Agrandir" panose="00000500000000000000" pitchFamily="50" charset="0"/>
              </a:rPr>
              <a:t>Ut </a:t>
            </a:r>
            <a:r>
              <a:rPr lang="en-US" spc="300" dirty="0" err="1">
                <a:latin typeface="Agrandir" panose="00000500000000000000" pitchFamily="50" charset="0"/>
              </a:rPr>
              <a:t>enim</a:t>
            </a:r>
            <a:r>
              <a:rPr lang="en-US" spc="300" dirty="0">
                <a:latin typeface="Agrandir" panose="00000500000000000000" pitchFamily="50" charset="0"/>
              </a:rPr>
              <a:t> ad minim </a:t>
            </a:r>
            <a:r>
              <a:rPr lang="en-US" spc="300" dirty="0" err="1">
                <a:latin typeface="Agrandir" panose="00000500000000000000" pitchFamily="50" charset="0"/>
              </a:rPr>
              <a:t>veniam</a:t>
            </a:r>
            <a:r>
              <a:rPr lang="en-US" spc="300" dirty="0">
                <a:latin typeface="Agrandir" panose="00000500000000000000" pitchFamily="50" charset="0"/>
              </a:rPr>
              <a:t>, </a:t>
            </a:r>
            <a:r>
              <a:rPr lang="en-US" spc="300" dirty="0" err="1">
                <a:latin typeface="Agrandir" panose="00000500000000000000" pitchFamily="50" charset="0"/>
              </a:rPr>
              <a:t>quis</a:t>
            </a:r>
            <a:r>
              <a:rPr lang="en-US" spc="300" dirty="0">
                <a:latin typeface="Agrandir" panose="00000500000000000000" pitchFamily="50" charset="0"/>
              </a:rPr>
              <a:t> </a:t>
            </a:r>
            <a:r>
              <a:rPr lang="en-US" spc="300" dirty="0" err="1">
                <a:latin typeface="Agrandir" panose="00000500000000000000" pitchFamily="50" charset="0"/>
              </a:rPr>
              <a:t>nostrud</a:t>
            </a:r>
            <a:r>
              <a:rPr lang="en-US" spc="300" dirty="0">
                <a:latin typeface="Agrandir" panose="00000500000000000000" pitchFamily="50" charset="0"/>
              </a:rPr>
              <a:t> exercitation </a:t>
            </a:r>
            <a:r>
              <a:rPr lang="en-US" spc="300" dirty="0" err="1">
                <a:latin typeface="Agrandir" panose="00000500000000000000" pitchFamily="50" charset="0"/>
              </a:rPr>
              <a:t>ullamco</a:t>
            </a:r>
            <a:r>
              <a:rPr lang="en-US" spc="300" dirty="0">
                <a:latin typeface="Agrandir" panose="00000500000000000000" pitchFamily="50" charset="0"/>
              </a:rPr>
              <a:t> </a:t>
            </a:r>
            <a:r>
              <a:rPr lang="en-US" spc="300" dirty="0" err="1">
                <a:latin typeface="Agrandir" panose="00000500000000000000" pitchFamily="50" charset="0"/>
              </a:rPr>
              <a:t>laboris</a:t>
            </a:r>
            <a:r>
              <a:rPr lang="en-US" spc="300" dirty="0">
                <a:latin typeface="Agrandir" panose="00000500000000000000" pitchFamily="50" charset="0"/>
              </a:rPr>
              <a:t> nisi </a:t>
            </a:r>
            <a:r>
              <a:rPr lang="en-US" spc="300" dirty="0" err="1">
                <a:latin typeface="Agrandir" panose="00000500000000000000" pitchFamily="50" charset="0"/>
              </a:rPr>
              <a:t>ut</a:t>
            </a:r>
            <a:r>
              <a:rPr lang="en-US" spc="300" dirty="0">
                <a:latin typeface="Agrandir" panose="00000500000000000000" pitchFamily="50" charset="0"/>
              </a:rPr>
              <a:t> </a:t>
            </a:r>
            <a:r>
              <a:rPr lang="en-US" spc="300" dirty="0" err="1">
                <a:latin typeface="Agrandir" panose="00000500000000000000" pitchFamily="50" charset="0"/>
              </a:rPr>
              <a:t>aliquip</a:t>
            </a:r>
            <a:r>
              <a:rPr lang="en-US" spc="300" dirty="0">
                <a:latin typeface="Agrandir" panose="00000500000000000000" pitchFamily="50" charset="0"/>
              </a:rPr>
              <a:t> ex </a:t>
            </a:r>
            <a:r>
              <a:rPr lang="en-US" spc="300" dirty="0" err="1">
                <a:latin typeface="Agrandir" panose="00000500000000000000" pitchFamily="50" charset="0"/>
              </a:rPr>
              <a:t>ea</a:t>
            </a:r>
            <a:r>
              <a:rPr lang="en-US" spc="300" dirty="0">
                <a:latin typeface="Agrandir" panose="00000500000000000000" pitchFamily="50" charset="0"/>
              </a:rPr>
              <a:t> </a:t>
            </a:r>
            <a:r>
              <a:rPr lang="en-US" spc="300" dirty="0" err="1">
                <a:latin typeface="Agrandir" panose="00000500000000000000" pitchFamily="50" charset="0"/>
              </a:rPr>
              <a:t>commodo</a:t>
            </a:r>
            <a:r>
              <a:rPr lang="en-US" spc="300" dirty="0">
                <a:latin typeface="Agrandir" panose="00000500000000000000" pitchFamily="50" charset="0"/>
              </a:rPr>
              <a:t> </a:t>
            </a:r>
            <a:r>
              <a:rPr lang="en-US" spc="300" dirty="0" err="1">
                <a:latin typeface="Agrandir" panose="00000500000000000000" pitchFamily="50" charset="0"/>
              </a:rPr>
              <a:t>consequat</a:t>
            </a:r>
            <a:r>
              <a:rPr lang="en-US" spc="300" dirty="0">
                <a:latin typeface="Agrandir" panose="00000500000000000000" pitchFamily="50" charset="0"/>
              </a:rPr>
              <a:t>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pc="300" dirty="0">
                <a:latin typeface="Agrandir" panose="00000500000000000000" pitchFamily="50" charset="0"/>
              </a:rPr>
              <a:t>Duis </a:t>
            </a:r>
            <a:r>
              <a:rPr lang="en-US" spc="300" dirty="0" err="1">
                <a:latin typeface="Agrandir" panose="00000500000000000000" pitchFamily="50" charset="0"/>
              </a:rPr>
              <a:t>aute</a:t>
            </a:r>
            <a:r>
              <a:rPr lang="en-US" spc="300" dirty="0">
                <a:latin typeface="Agrandir" panose="00000500000000000000" pitchFamily="50" charset="0"/>
              </a:rPr>
              <a:t> </a:t>
            </a:r>
            <a:r>
              <a:rPr lang="en-US" spc="300" dirty="0" err="1">
                <a:latin typeface="Agrandir" panose="00000500000000000000" pitchFamily="50" charset="0"/>
              </a:rPr>
              <a:t>irure</a:t>
            </a:r>
            <a:r>
              <a:rPr lang="en-US" spc="300" dirty="0">
                <a:latin typeface="Agrandir" panose="00000500000000000000" pitchFamily="50" charset="0"/>
              </a:rPr>
              <a:t> dolor in </a:t>
            </a:r>
            <a:r>
              <a:rPr lang="en-US" spc="300" dirty="0" err="1">
                <a:latin typeface="Agrandir" panose="00000500000000000000" pitchFamily="50" charset="0"/>
              </a:rPr>
              <a:t>reprehenderit</a:t>
            </a:r>
            <a:r>
              <a:rPr lang="en-US" spc="300" dirty="0">
                <a:latin typeface="Agrandir" panose="00000500000000000000" pitchFamily="50" charset="0"/>
              </a:rPr>
              <a:t> in </a:t>
            </a:r>
            <a:r>
              <a:rPr lang="en-US" spc="300" dirty="0" err="1">
                <a:latin typeface="Agrandir" panose="00000500000000000000" pitchFamily="50" charset="0"/>
              </a:rPr>
              <a:t>voluptate</a:t>
            </a:r>
            <a:r>
              <a:rPr lang="en-US" spc="300" dirty="0">
                <a:latin typeface="Agrandir" panose="00000500000000000000" pitchFamily="50" charset="0"/>
              </a:rPr>
              <a:t> </a:t>
            </a:r>
            <a:r>
              <a:rPr lang="en-US" spc="300" dirty="0" err="1">
                <a:latin typeface="Agrandir" panose="00000500000000000000" pitchFamily="50" charset="0"/>
              </a:rPr>
              <a:t>velit</a:t>
            </a:r>
            <a:r>
              <a:rPr lang="en-US" spc="300" dirty="0">
                <a:latin typeface="Agrandir" panose="00000500000000000000" pitchFamily="50" charset="0"/>
              </a:rPr>
              <a:t> </a:t>
            </a:r>
            <a:r>
              <a:rPr lang="en-US" spc="300" dirty="0" err="1">
                <a:latin typeface="Agrandir" panose="00000500000000000000" pitchFamily="50" charset="0"/>
              </a:rPr>
              <a:t>esse</a:t>
            </a:r>
            <a:r>
              <a:rPr lang="en-US" spc="300" dirty="0">
                <a:latin typeface="Agrandir" panose="00000500000000000000" pitchFamily="50" charset="0"/>
              </a:rPr>
              <a:t> </a:t>
            </a:r>
            <a:r>
              <a:rPr lang="en-US" spc="300" dirty="0" err="1">
                <a:latin typeface="Agrandir" panose="00000500000000000000" pitchFamily="50" charset="0"/>
              </a:rPr>
              <a:t>cillum</a:t>
            </a:r>
            <a:r>
              <a:rPr lang="en-US" spc="300" dirty="0">
                <a:latin typeface="Agrandir" panose="00000500000000000000" pitchFamily="50" charset="0"/>
              </a:rPr>
              <a:t> dolore </a:t>
            </a:r>
            <a:r>
              <a:rPr lang="en-US" spc="300" dirty="0" err="1">
                <a:latin typeface="Agrandir" panose="00000500000000000000" pitchFamily="50" charset="0"/>
              </a:rPr>
              <a:t>eu</a:t>
            </a:r>
            <a:r>
              <a:rPr lang="en-US" spc="300" dirty="0">
                <a:latin typeface="Agrandir" panose="00000500000000000000" pitchFamily="50" charset="0"/>
              </a:rPr>
              <a:t> </a:t>
            </a:r>
            <a:r>
              <a:rPr lang="en-US" spc="300" dirty="0" err="1">
                <a:latin typeface="Agrandir" panose="00000500000000000000" pitchFamily="50" charset="0"/>
              </a:rPr>
              <a:t>fugiat</a:t>
            </a:r>
            <a:r>
              <a:rPr lang="en-US" spc="300" dirty="0">
                <a:latin typeface="Agrandir" panose="00000500000000000000" pitchFamily="50" charset="0"/>
              </a:rPr>
              <a:t> </a:t>
            </a:r>
            <a:r>
              <a:rPr lang="en-US" spc="300" dirty="0" err="1">
                <a:latin typeface="Agrandir" panose="00000500000000000000" pitchFamily="50" charset="0"/>
              </a:rPr>
              <a:t>nulla</a:t>
            </a:r>
            <a:r>
              <a:rPr lang="en-US" spc="300" dirty="0">
                <a:latin typeface="Agrandir" panose="00000500000000000000" pitchFamily="50" charset="0"/>
              </a:rPr>
              <a:t> </a:t>
            </a:r>
            <a:r>
              <a:rPr lang="en-US" spc="300" dirty="0" err="1">
                <a:latin typeface="Agrandir" panose="00000500000000000000" pitchFamily="50" charset="0"/>
              </a:rPr>
              <a:t>pariatur</a:t>
            </a:r>
            <a:r>
              <a:rPr lang="en-US" spc="300" dirty="0">
                <a:latin typeface="Agrandir" panose="00000500000000000000" pitchFamily="50" charset="0"/>
              </a:rPr>
              <a:t>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pc="300" dirty="0" err="1">
                <a:latin typeface="Agrandir" panose="00000500000000000000" pitchFamily="50" charset="0"/>
              </a:rPr>
              <a:t>Excepteur</a:t>
            </a:r>
            <a:r>
              <a:rPr lang="en-US" spc="300" dirty="0">
                <a:latin typeface="Agrandir" panose="00000500000000000000" pitchFamily="50" charset="0"/>
              </a:rPr>
              <a:t> </a:t>
            </a:r>
            <a:r>
              <a:rPr lang="en-US" spc="300" dirty="0" err="1">
                <a:latin typeface="Agrandir" panose="00000500000000000000" pitchFamily="50" charset="0"/>
              </a:rPr>
              <a:t>sint</a:t>
            </a:r>
            <a:r>
              <a:rPr lang="en-US" spc="300" dirty="0">
                <a:latin typeface="Agrandir" panose="00000500000000000000" pitchFamily="50" charset="0"/>
              </a:rPr>
              <a:t> </a:t>
            </a:r>
            <a:r>
              <a:rPr lang="en-US" spc="300" dirty="0" err="1">
                <a:latin typeface="Agrandir" panose="00000500000000000000" pitchFamily="50" charset="0"/>
              </a:rPr>
              <a:t>occaecat</a:t>
            </a:r>
            <a:r>
              <a:rPr lang="en-US" spc="300" dirty="0">
                <a:latin typeface="Agrandir" panose="00000500000000000000" pitchFamily="50" charset="0"/>
              </a:rPr>
              <a:t> </a:t>
            </a:r>
            <a:r>
              <a:rPr lang="en-US" spc="300" dirty="0" err="1">
                <a:latin typeface="Agrandir" panose="00000500000000000000" pitchFamily="50" charset="0"/>
              </a:rPr>
              <a:t>cupidatat</a:t>
            </a:r>
            <a:r>
              <a:rPr lang="en-US" spc="300" dirty="0">
                <a:latin typeface="Agrandir" panose="00000500000000000000" pitchFamily="50" charset="0"/>
              </a:rPr>
              <a:t> non provident.</a:t>
            </a:r>
            <a:endParaRPr lang="pt-BR" spc="300" dirty="0">
              <a:latin typeface="Agrandir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726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304D15C-57C9-488F-B3D2-F96CA7116744}"/>
              </a:ext>
            </a:extLst>
          </p:cNvPr>
          <p:cNvSpPr txBox="1"/>
          <p:nvPr/>
        </p:nvSpPr>
        <p:spPr>
          <a:xfrm>
            <a:off x="7391400" y="621595"/>
            <a:ext cx="27527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spc="300" dirty="0">
                <a:solidFill>
                  <a:srgbClr val="660000"/>
                </a:solidFill>
                <a:latin typeface="Agrandir Grand Heavy" panose="00000907000000000000" pitchFamily="50" charset="0"/>
              </a:rPr>
              <a:t>Seu Título aqui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572C560-F8BA-4057-AC9F-4D7DBA46F532}"/>
              </a:ext>
            </a:extLst>
          </p:cNvPr>
          <p:cNvSpPr txBox="1"/>
          <p:nvPr/>
        </p:nvSpPr>
        <p:spPr>
          <a:xfrm>
            <a:off x="614361" y="1438691"/>
            <a:ext cx="5781675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000" spc="300" dirty="0">
                <a:solidFill>
                  <a:schemeClr val="bg1"/>
                </a:solidFill>
                <a:latin typeface="Agrandir" panose="00000500000000000000" pitchFamily="50" charset="0"/>
              </a:rPr>
              <a:t>Lorem ipsum dolor sit </a:t>
            </a:r>
            <a:r>
              <a:rPr lang="en-US" sz="2000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amet</a:t>
            </a:r>
            <a:r>
              <a:rPr lang="en-US" sz="2000" spc="300" dirty="0">
                <a:solidFill>
                  <a:schemeClr val="bg1"/>
                </a:solidFill>
                <a:latin typeface="Agrandir" panose="00000500000000000000" pitchFamily="50" charset="0"/>
              </a:rPr>
              <a:t>, </a:t>
            </a:r>
            <a:r>
              <a:rPr lang="en-US" sz="2000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consectetur</a:t>
            </a:r>
            <a:r>
              <a:rPr lang="en-US" sz="2000" spc="300" dirty="0">
                <a:solidFill>
                  <a:schemeClr val="bg1"/>
                </a:solidFill>
                <a:latin typeface="Agrandir" panose="00000500000000000000" pitchFamily="50" charset="0"/>
              </a:rPr>
              <a:t> </a:t>
            </a:r>
            <a:r>
              <a:rPr lang="en-US" sz="2000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adipiscing</a:t>
            </a:r>
            <a:r>
              <a:rPr lang="en-US" sz="2000" spc="300" dirty="0">
                <a:solidFill>
                  <a:schemeClr val="bg1"/>
                </a:solidFill>
                <a:latin typeface="Agrandir" panose="00000500000000000000" pitchFamily="50" charset="0"/>
              </a:rPr>
              <a:t> </a:t>
            </a:r>
            <a:r>
              <a:rPr lang="en-US" sz="2000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elit</a:t>
            </a:r>
            <a:r>
              <a:rPr lang="en-US" sz="2000" spc="300" dirty="0">
                <a:solidFill>
                  <a:schemeClr val="bg1"/>
                </a:solidFill>
                <a:latin typeface="Agrandir" panose="00000500000000000000" pitchFamily="50" charset="0"/>
              </a:rPr>
              <a:t>, sed do </a:t>
            </a:r>
            <a:r>
              <a:rPr lang="en-US" sz="2000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eiusmod</a:t>
            </a:r>
            <a:r>
              <a:rPr lang="en-US" sz="2000" spc="300" dirty="0">
                <a:solidFill>
                  <a:schemeClr val="bg1"/>
                </a:solidFill>
                <a:latin typeface="Agrandir" panose="00000500000000000000" pitchFamily="50" charset="0"/>
              </a:rPr>
              <a:t> </a:t>
            </a:r>
            <a:r>
              <a:rPr lang="en-US" sz="2000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tempor</a:t>
            </a:r>
            <a:r>
              <a:rPr lang="en-US" sz="2000" spc="300" dirty="0">
                <a:solidFill>
                  <a:schemeClr val="bg1"/>
                </a:solidFill>
                <a:latin typeface="Agrandir" panose="00000500000000000000" pitchFamily="50" charset="0"/>
              </a:rPr>
              <a:t> </a:t>
            </a:r>
            <a:r>
              <a:rPr lang="en-US" sz="2000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incididunt</a:t>
            </a:r>
            <a:r>
              <a:rPr lang="en-US" sz="2000" spc="300" dirty="0">
                <a:solidFill>
                  <a:schemeClr val="bg1"/>
                </a:solidFill>
                <a:latin typeface="Agrandir" panose="00000500000000000000" pitchFamily="50" charset="0"/>
              </a:rPr>
              <a:t> </a:t>
            </a:r>
            <a:r>
              <a:rPr lang="en-US" sz="2000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ut</a:t>
            </a:r>
            <a:r>
              <a:rPr lang="en-US" sz="2000" spc="300" dirty="0">
                <a:solidFill>
                  <a:schemeClr val="bg1"/>
                </a:solidFill>
                <a:latin typeface="Agrandir" panose="00000500000000000000" pitchFamily="50" charset="0"/>
              </a:rPr>
              <a:t> </a:t>
            </a:r>
            <a:r>
              <a:rPr lang="en-US" sz="2000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labore</a:t>
            </a:r>
            <a:r>
              <a:rPr lang="en-US" sz="2000" spc="300" dirty="0">
                <a:solidFill>
                  <a:schemeClr val="bg1"/>
                </a:solidFill>
                <a:latin typeface="Agrandir" panose="00000500000000000000" pitchFamily="50" charset="0"/>
              </a:rPr>
              <a:t> et dolore magna </a:t>
            </a:r>
            <a:r>
              <a:rPr lang="en-US" sz="2000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aliqua</a:t>
            </a:r>
            <a:r>
              <a:rPr lang="en-US" sz="2000" spc="300" dirty="0">
                <a:solidFill>
                  <a:schemeClr val="bg1"/>
                </a:solidFill>
                <a:latin typeface="Agrandir" panose="00000500000000000000" pitchFamily="50" charset="0"/>
              </a:rPr>
              <a:t>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spc="300" dirty="0">
                <a:solidFill>
                  <a:schemeClr val="bg1"/>
                </a:solidFill>
                <a:latin typeface="Agrandir" panose="00000500000000000000" pitchFamily="50" charset="0"/>
              </a:rPr>
              <a:t>Ut </a:t>
            </a:r>
            <a:r>
              <a:rPr lang="en-US" sz="2000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enim</a:t>
            </a:r>
            <a:r>
              <a:rPr lang="en-US" sz="2000" spc="300" dirty="0">
                <a:solidFill>
                  <a:schemeClr val="bg1"/>
                </a:solidFill>
                <a:latin typeface="Agrandir" panose="00000500000000000000" pitchFamily="50" charset="0"/>
              </a:rPr>
              <a:t> ad minim </a:t>
            </a:r>
            <a:r>
              <a:rPr lang="en-US" sz="2000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veniam</a:t>
            </a:r>
            <a:r>
              <a:rPr lang="en-US" sz="2000" spc="300" dirty="0">
                <a:solidFill>
                  <a:schemeClr val="bg1"/>
                </a:solidFill>
                <a:latin typeface="Agrandir" panose="00000500000000000000" pitchFamily="50" charset="0"/>
              </a:rPr>
              <a:t>, </a:t>
            </a:r>
            <a:r>
              <a:rPr lang="en-US" sz="2000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quis</a:t>
            </a:r>
            <a:r>
              <a:rPr lang="en-US" sz="2000" spc="300" dirty="0">
                <a:solidFill>
                  <a:schemeClr val="bg1"/>
                </a:solidFill>
                <a:latin typeface="Agrandir" panose="00000500000000000000" pitchFamily="50" charset="0"/>
              </a:rPr>
              <a:t> </a:t>
            </a:r>
            <a:r>
              <a:rPr lang="en-US" sz="2000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nostrud</a:t>
            </a:r>
            <a:r>
              <a:rPr lang="en-US" sz="2000" spc="300" dirty="0">
                <a:solidFill>
                  <a:schemeClr val="bg1"/>
                </a:solidFill>
                <a:latin typeface="Agrandir" panose="00000500000000000000" pitchFamily="50" charset="0"/>
              </a:rPr>
              <a:t> exercitation </a:t>
            </a:r>
            <a:r>
              <a:rPr lang="en-US" sz="2000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ullamco</a:t>
            </a:r>
            <a:r>
              <a:rPr lang="en-US" sz="2000" spc="300" dirty="0">
                <a:solidFill>
                  <a:schemeClr val="bg1"/>
                </a:solidFill>
                <a:latin typeface="Agrandir" panose="00000500000000000000" pitchFamily="50" charset="0"/>
              </a:rPr>
              <a:t> </a:t>
            </a:r>
            <a:r>
              <a:rPr lang="en-US" sz="2000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laboris</a:t>
            </a:r>
            <a:r>
              <a:rPr lang="en-US" sz="2000" spc="300" dirty="0">
                <a:solidFill>
                  <a:schemeClr val="bg1"/>
                </a:solidFill>
                <a:latin typeface="Agrandir" panose="00000500000000000000" pitchFamily="50" charset="0"/>
              </a:rPr>
              <a:t> nisi </a:t>
            </a:r>
            <a:r>
              <a:rPr lang="en-US" sz="2000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ut</a:t>
            </a:r>
            <a:r>
              <a:rPr lang="en-US" sz="2000" spc="300" dirty="0">
                <a:solidFill>
                  <a:schemeClr val="bg1"/>
                </a:solidFill>
                <a:latin typeface="Agrandir" panose="00000500000000000000" pitchFamily="50" charset="0"/>
              </a:rPr>
              <a:t> </a:t>
            </a:r>
            <a:r>
              <a:rPr lang="en-US" sz="2000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aliquip</a:t>
            </a:r>
            <a:r>
              <a:rPr lang="en-US" sz="2000" spc="300" dirty="0">
                <a:solidFill>
                  <a:schemeClr val="bg1"/>
                </a:solidFill>
                <a:latin typeface="Agrandir" panose="00000500000000000000" pitchFamily="50" charset="0"/>
              </a:rPr>
              <a:t> ex </a:t>
            </a:r>
            <a:r>
              <a:rPr lang="en-US" sz="2000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ea</a:t>
            </a:r>
            <a:r>
              <a:rPr lang="en-US" sz="2000" spc="300" dirty="0">
                <a:solidFill>
                  <a:schemeClr val="bg1"/>
                </a:solidFill>
                <a:latin typeface="Agrandir" panose="00000500000000000000" pitchFamily="50" charset="0"/>
              </a:rPr>
              <a:t> </a:t>
            </a:r>
            <a:r>
              <a:rPr lang="en-US" sz="2000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commodo</a:t>
            </a:r>
            <a:r>
              <a:rPr lang="en-US" sz="2000" spc="300" dirty="0">
                <a:solidFill>
                  <a:schemeClr val="bg1"/>
                </a:solidFill>
                <a:latin typeface="Agrandir" panose="00000500000000000000" pitchFamily="50" charset="0"/>
              </a:rPr>
              <a:t> </a:t>
            </a:r>
            <a:r>
              <a:rPr lang="en-US" sz="2000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consequat</a:t>
            </a:r>
            <a:r>
              <a:rPr lang="en-US" sz="2000" spc="300" dirty="0">
                <a:solidFill>
                  <a:schemeClr val="bg1"/>
                </a:solidFill>
                <a:latin typeface="Agrandir" panose="00000500000000000000" pitchFamily="50" charset="0"/>
              </a:rPr>
              <a:t>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spc="300" dirty="0">
                <a:solidFill>
                  <a:schemeClr val="bg1"/>
                </a:solidFill>
                <a:latin typeface="Agrandir" panose="00000500000000000000" pitchFamily="50" charset="0"/>
              </a:rPr>
              <a:t>Duis </a:t>
            </a:r>
            <a:r>
              <a:rPr lang="en-US" sz="2000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aute</a:t>
            </a:r>
            <a:r>
              <a:rPr lang="en-US" sz="2000" spc="300" dirty="0">
                <a:solidFill>
                  <a:schemeClr val="bg1"/>
                </a:solidFill>
                <a:latin typeface="Agrandir" panose="00000500000000000000" pitchFamily="50" charset="0"/>
              </a:rPr>
              <a:t> </a:t>
            </a:r>
            <a:r>
              <a:rPr lang="en-US" sz="2000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irure</a:t>
            </a:r>
            <a:r>
              <a:rPr lang="en-US" sz="2000" spc="300" dirty="0">
                <a:solidFill>
                  <a:schemeClr val="bg1"/>
                </a:solidFill>
                <a:latin typeface="Agrandir" panose="00000500000000000000" pitchFamily="50" charset="0"/>
              </a:rPr>
              <a:t> dolor in </a:t>
            </a:r>
            <a:r>
              <a:rPr lang="en-US" sz="2000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reprehenderit</a:t>
            </a:r>
            <a:r>
              <a:rPr lang="en-US" sz="2000" spc="300" dirty="0">
                <a:solidFill>
                  <a:schemeClr val="bg1"/>
                </a:solidFill>
                <a:latin typeface="Agrandir" panose="00000500000000000000" pitchFamily="50" charset="0"/>
              </a:rPr>
              <a:t> in </a:t>
            </a:r>
            <a:r>
              <a:rPr lang="en-US" sz="2000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voluptate</a:t>
            </a:r>
            <a:r>
              <a:rPr lang="en-US" sz="2000" spc="300" dirty="0">
                <a:solidFill>
                  <a:schemeClr val="bg1"/>
                </a:solidFill>
                <a:latin typeface="Agrandir" panose="00000500000000000000" pitchFamily="50" charset="0"/>
              </a:rPr>
              <a:t> </a:t>
            </a:r>
            <a:r>
              <a:rPr lang="en-US" sz="2000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velit</a:t>
            </a:r>
            <a:r>
              <a:rPr lang="en-US" sz="2000" spc="300" dirty="0">
                <a:solidFill>
                  <a:schemeClr val="bg1"/>
                </a:solidFill>
                <a:latin typeface="Agrandir" panose="00000500000000000000" pitchFamily="50" charset="0"/>
              </a:rPr>
              <a:t> </a:t>
            </a:r>
            <a:r>
              <a:rPr lang="en-US" sz="2000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esse</a:t>
            </a:r>
            <a:r>
              <a:rPr lang="en-US" sz="2000" spc="300" dirty="0">
                <a:solidFill>
                  <a:schemeClr val="bg1"/>
                </a:solidFill>
                <a:latin typeface="Agrandir" panose="00000500000000000000" pitchFamily="50" charset="0"/>
              </a:rPr>
              <a:t> </a:t>
            </a:r>
            <a:r>
              <a:rPr lang="en-US" sz="2000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cillum</a:t>
            </a:r>
            <a:r>
              <a:rPr lang="en-US" sz="2000" spc="300" dirty="0">
                <a:solidFill>
                  <a:schemeClr val="bg1"/>
                </a:solidFill>
                <a:latin typeface="Agrandir" panose="00000500000000000000" pitchFamily="50" charset="0"/>
              </a:rPr>
              <a:t> dolore </a:t>
            </a:r>
            <a:r>
              <a:rPr lang="en-US" sz="2000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eu</a:t>
            </a:r>
            <a:r>
              <a:rPr lang="en-US" sz="2000" spc="300" dirty="0">
                <a:solidFill>
                  <a:schemeClr val="bg1"/>
                </a:solidFill>
                <a:latin typeface="Agrandir" panose="00000500000000000000" pitchFamily="50" charset="0"/>
              </a:rPr>
              <a:t> </a:t>
            </a:r>
            <a:r>
              <a:rPr lang="en-US" sz="2000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fugiat</a:t>
            </a:r>
            <a:r>
              <a:rPr lang="en-US" sz="2000" spc="300" dirty="0">
                <a:solidFill>
                  <a:schemeClr val="bg1"/>
                </a:solidFill>
                <a:latin typeface="Agrandir" panose="00000500000000000000" pitchFamily="50" charset="0"/>
              </a:rPr>
              <a:t> </a:t>
            </a:r>
            <a:r>
              <a:rPr lang="en-US" sz="2000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nulla</a:t>
            </a:r>
            <a:r>
              <a:rPr lang="en-US" sz="2000" spc="300" dirty="0">
                <a:solidFill>
                  <a:schemeClr val="bg1"/>
                </a:solidFill>
                <a:latin typeface="Agrandir" panose="00000500000000000000" pitchFamily="50" charset="0"/>
              </a:rPr>
              <a:t> </a:t>
            </a:r>
            <a:r>
              <a:rPr lang="en-US" sz="2000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pariatur</a:t>
            </a:r>
            <a:r>
              <a:rPr lang="en-US" sz="2000" spc="300" dirty="0">
                <a:solidFill>
                  <a:schemeClr val="bg1"/>
                </a:solidFill>
                <a:latin typeface="Agrandir" panose="00000500000000000000" pitchFamily="50" charset="0"/>
              </a:rPr>
              <a:t>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Excepteur</a:t>
            </a:r>
            <a:r>
              <a:rPr lang="en-US" sz="2000" spc="300" dirty="0">
                <a:solidFill>
                  <a:schemeClr val="bg1"/>
                </a:solidFill>
                <a:latin typeface="Agrandir" panose="00000500000000000000" pitchFamily="50" charset="0"/>
              </a:rPr>
              <a:t> </a:t>
            </a:r>
            <a:r>
              <a:rPr lang="en-US" sz="2000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sint</a:t>
            </a:r>
            <a:r>
              <a:rPr lang="en-US" sz="2000" spc="300" dirty="0">
                <a:solidFill>
                  <a:schemeClr val="bg1"/>
                </a:solidFill>
                <a:latin typeface="Agrandir" panose="00000500000000000000" pitchFamily="50" charset="0"/>
              </a:rPr>
              <a:t> </a:t>
            </a:r>
            <a:r>
              <a:rPr lang="en-US" sz="2000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occaecat</a:t>
            </a:r>
            <a:r>
              <a:rPr lang="en-US" sz="2000" spc="300" dirty="0">
                <a:solidFill>
                  <a:schemeClr val="bg1"/>
                </a:solidFill>
                <a:latin typeface="Agrandir" panose="00000500000000000000" pitchFamily="50" charset="0"/>
              </a:rPr>
              <a:t> </a:t>
            </a:r>
            <a:r>
              <a:rPr lang="en-US" sz="2000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cupidatat</a:t>
            </a:r>
            <a:r>
              <a:rPr lang="en-US" sz="2000" spc="300" dirty="0">
                <a:solidFill>
                  <a:schemeClr val="bg1"/>
                </a:solidFill>
                <a:latin typeface="Agrandir" panose="00000500000000000000" pitchFamily="50" charset="0"/>
              </a:rPr>
              <a:t> non provident.</a:t>
            </a:r>
            <a:endParaRPr lang="pt-BR" sz="2000" spc="300" dirty="0">
              <a:solidFill>
                <a:schemeClr val="bg1"/>
              </a:solidFill>
              <a:latin typeface="Agrandir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226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B0336D5-54FE-40AD-95BB-24B1C5253E08}"/>
              </a:ext>
            </a:extLst>
          </p:cNvPr>
          <p:cNvSpPr txBox="1"/>
          <p:nvPr/>
        </p:nvSpPr>
        <p:spPr>
          <a:xfrm>
            <a:off x="2771775" y="459731"/>
            <a:ext cx="6038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spc="300" dirty="0">
                <a:solidFill>
                  <a:srgbClr val="660000"/>
                </a:solidFill>
                <a:latin typeface="Agrandir Grand Heavy" panose="00000907000000000000" pitchFamily="50" charset="0"/>
              </a:rPr>
              <a:t>Seu Título aqui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C7215F2-D506-4113-9D71-4984C4E541CC}"/>
              </a:ext>
            </a:extLst>
          </p:cNvPr>
          <p:cNvSpPr txBox="1"/>
          <p:nvPr/>
        </p:nvSpPr>
        <p:spPr>
          <a:xfrm>
            <a:off x="5153025" y="1489233"/>
            <a:ext cx="634365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000" spc="300" dirty="0">
                <a:latin typeface="Agrandir" panose="00000500000000000000" pitchFamily="50" charset="0"/>
              </a:rPr>
              <a:t>Lorem ipsum dolor sit </a:t>
            </a:r>
            <a:r>
              <a:rPr lang="en-US" sz="2000" spc="300" dirty="0" err="1">
                <a:latin typeface="Agrandir" panose="00000500000000000000" pitchFamily="50" charset="0"/>
              </a:rPr>
              <a:t>amet</a:t>
            </a:r>
            <a:r>
              <a:rPr lang="en-US" sz="2000" spc="300" dirty="0">
                <a:latin typeface="Agrandir" panose="00000500000000000000" pitchFamily="50" charset="0"/>
              </a:rPr>
              <a:t>, </a:t>
            </a:r>
            <a:r>
              <a:rPr lang="en-US" sz="2000" spc="300" dirty="0" err="1">
                <a:latin typeface="Agrandir" panose="00000500000000000000" pitchFamily="50" charset="0"/>
              </a:rPr>
              <a:t>consectetur</a:t>
            </a:r>
            <a:r>
              <a:rPr lang="en-US" sz="2000" spc="300" dirty="0">
                <a:latin typeface="Agrandir" panose="00000500000000000000" pitchFamily="50" charset="0"/>
              </a:rPr>
              <a:t> </a:t>
            </a:r>
            <a:r>
              <a:rPr lang="en-US" sz="2000" spc="300" dirty="0" err="1">
                <a:latin typeface="Agrandir" panose="00000500000000000000" pitchFamily="50" charset="0"/>
              </a:rPr>
              <a:t>adipiscing</a:t>
            </a:r>
            <a:r>
              <a:rPr lang="en-US" sz="2000" spc="300" dirty="0">
                <a:latin typeface="Agrandir" panose="00000500000000000000" pitchFamily="50" charset="0"/>
              </a:rPr>
              <a:t> </a:t>
            </a:r>
            <a:r>
              <a:rPr lang="en-US" sz="2000" spc="300" dirty="0" err="1">
                <a:latin typeface="Agrandir" panose="00000500000000000000" pitchFamily="50" charset="0"/>
              </a:rPr>
              <a:t>elit</a:t>
            </a:r>
            <a:r>
              <a:rPr lang="en-US" sz="2000" spc="300" dirty="0">
                <a:latin typeface="Agrandir" panose="00000500000000000000" pitchFamily="50" charset="0"/>
              </a:rPr>
              <a:t>, sed do </a:t>
            </a:r>
            <a:r>
              <a:rPr lang="en-US" sz="2000" spc="300" dirty="0" err="1">
                <a:latin typeface="Agrandir" panose="00000500000000000000" pitchFamily="50" charset="0"/>
              </a:rPr>
              <a:t>eiusmod</a:t>
            </a:r>
            <a:r>
              <a:rPr lang="en-US" sz="2000" spc="300" dirty="0">
                <a:latin typeface="Agrandir" panose="00000500000000000000" pitchFamily="50" charset="0"/>
              </a:rPr>
              <a:t> </a:t>
            </a:r>
            <a:r>
              <a:rPr lang="en-US" sz="2000" spc="300" dirty="0" err="1">
                <a:latin typeface="Agrandir" panose="00000500000000000000" pitchFamily="50" charset="0"/>
              </a:rPr>
              <a:t>tempor</a:t>
            </a:r>
            <a:r>
              <a:rPr lang="en-US" sz="2000" spc="300" dirty="0">
                <a:latin typeface="Agrandir" panose="00000500000000000000" pitchFamily="50" charset="0"/>
              </a:rPr>
              <a:t> </a:t>
            </a:r>
            <a:r>
              <a:rPr lang="en-US" sz="2000" spc="300" dirty="0" err="1">
                <a:latin typeface="Agrandir" panose="00000500000000000000" pitchFamily="50" charset="0"/>
              </a:rPr>
              <a:t>incididunt</a:t>
            </a:r>
            <a:r>
              <a:rPr lang="en-US" sz="2000" spc="300" dirty="0">
                <a:latin typeface="Agrandir" panose="00000500000000000000" pitchFamily="50" charset="0"/>
              </a:rPr>
              <a:t> </a:t>
            </a:r>
            <a:r>
              <a:rPr lang="en-US" sz="2000" spc="300" dirty="0" err="1">
                <a:latin typeface="Agrandir" panose="00000500000000000000" pitchFamily="50" charset="0"/>
              </a:rPr>
              <a:t>ut</a:t>
            </a:r>
            <a:r>
              <a:rPr lang="en-US" sz="2000" spc="300" dirty="0">
                <a:latin typeface="Agrandir" panose="00000500000000000000" pitchFamily="50" charset="0"/>
              </a:rPr>
              <a:t> </a:t>
            </a:r>
            <a:r>
              <a:rPr lang="en-US" sz="2000" spc="300" dirty="0" err="1">
                <a:latin typeface="Agrandir" panose="00000500000000000000" pitchFamily="50" charset="0"/>
              </a:rPr>
              <a:t>labore</a:t>
            </a:r>
            <a:r>
              <a:rPr lang="en-US" sz="2000" spc="300" dirty="0">
                <a:latin typeface="Agrandir" panose="00000500000000000000" pitchFamily="50" charset="0"/>
              </a:rPr>
              <a:t> et dolore magna </a:t>
            </a:r>
            <a:r>
              <a:rPr lang="en-US" sz="2000" spc="300" dirty="0" err="1">
                <a:latin typeface="Agrandir" panose="00000500000000000000" pitchFamily="50" charset="0"/>
              </a:rPr>
              <a:t>aliqua</a:t>
            </a:r>
            <a:r>
              <a:rPr lang="en-US" sz="2000" spc="300" dirty="0">
                <a:latin typeface="Agrandir" panose="00000500000000000000" pitchFamily="50" charset="0"/>
              </a:rPr>
              <a:t>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spc="300" dirty="0">
                <a:latin typeface="Agrandir" panose="00000500000000000000" pitchFamily="50" charset="0"/>
              </a:rPr>
              <a:t>Ut </a:t>
            </a:r>
            <a:r>
              <a:rPr lang="en-US" sz="2000" spc="300" dirty="0" err="1">
                <a:latin typeface="Agrandir" panose="00000500000000000000" pitchFamily="50" charset="0"/>
              </a:rPr>
              <a:t>enim</a:t>
            </a:r>
            <a:r>
              <a:rPr lang="en-US" sz="2000" spc="300" dirty="0">
                <a:latin typeface="Agrandir" panose="00000500000000000000" pitchFamily="50" charset="0"/>
              </a:rPr>
              <a:t> ad minim </a:t>
            </a:r>
            <a:r>
              <a:rPr lang="en-US" sz="2000" spc="300" dirty="0" err="1">
                <a:latin typeface="Agrandir" panose="00000500000000000000" pitchFamily="50" charset="0"/>
              </a:rPr>
              <a:t>veniam</a:t>
            </a:r>
            <a:r>
              <a:rPr lang="en-US" sz="2000" spc="300" dirty="0">
                <a:latin typeface="Agrandir" panose="00000500000000000000" pitchFamily="50" charset="0"/>
              </a:rPr>
              <a:t>, </a:t>
            </a:r>
            <a:r>
              <a:rPr lang="en-US" sz="2000" spc="300" dirty="0" err="1">
                <a:latin typeface="Agrandir" panose="00000500000000000000" pitchFamily="50" charset="0"/>
              </a:rPr>
              <a:t>quis</a:t>
            </a:r>
            <a:r>
              <a:rPr lang="en-US" sz="2000" spc="300" dirty="0">
                <a:latin typeface="Agrandir" panose="00000500000000000000" pitchFamily="50" charset="0"/>
              </a:rPr>
              <a:t> </a:t>
            </a:r>
            <a:r>
              <a:rPr lang="en-US" sz="2000" spc="300" dirty="0" err="1">
                <a:latin typeface="Agrandir" panose="00000500000000000000" pitchFamily="50" charset="0"/>
              </a:rPr>
              <a:t>nostrud</a:t>
            </a:r>
            <a:r>
              <a:rPr lang="en-US" sz="2000" spc="300" dirty="0">
                <a:latin typeface="Agrandir" panose="00000500000000000000" pitchFamily="50" charset="0"/>
              </a:rPr>
              <a:t> exercitation </a:t>
            </a:r>
            <a:r>
              <a:rPr lang="en-US" sz="2000" spc="300" dirty="0" err="1">
                <a:latin typeface="Agrandir" panose="00000500000000000000" pitchFamily="50" charset="0"/>
              </a:rPr>
              <a:t>ullamco</a:t>
            </a:r>
            <a:r>
              <a:rPr lang="en-US" sz="2000" spc="300" dirty="0">
                <a:latin typeface="Agrandir" panose="00000500000000000000" pitchFamily="50" charset="0"/>
              </a:rPr>
              <a:t> </a:t>
            </a:r>
            <a:r>
              <a:rPr lang="en-US" sz="2000" spc="300" dirty="0" err="1">
                <a:latin typeface="Agrandir" panose="00000500000000000000" pitchFamily="50" charset="0"/>
              </a:rPr>
              <a:t>laboris</a:t>
            </a:r>
            <a:r>
              <a:rPr lang="en-US" sz="2000" spc="300" dirty="0">
                <a:latin typeface="Agrandir" panose="00000500000000000000" pitchFamily="50" charset="0"/>
              </a:rPr>
              <a:t> nisi </a:t>
            </a:r>
            <a:r>
              <a:rPr lang="en-US" sz="2000" spc="300" dirty="0" err="1">
                <a:latin typeface="Agrandir" panose="00000500000000000000" pitchFamily="50" charset="0"/>
              </a:rPr>
              <a:t>ut</a:t>
            </a:r>
            <a:r>
              <a:rPr lang="en-US" sz="2000" spc="300" dirty="0">
                <a:latin typeface="Agrandir" panose="00000500000000000000" pitchFamily="50" charset="0"/>
              </a:rPr>
              <a:t> </a:t>
            </a:r>
            <a:r>
              <a:rPr lang="en-US" sz="2000" spc="300" dirty="0" err="1">
                <a:latin typeface="Agrandir" panose="00000500000000000000" pitchFamily="50" charset="0"/>
              </a:rPr>
              <a:t>aliquip</a:t>
            </a:r>
            <a:r>
              <a:rPr lang="en-US" sz="2000" spc="300" dirty="0">
                <a:latin typeface="Agrandir" panose="00000500000000000000" pitchFamily="50" charset="0"/>
              </a:rPr>
              <a:t> ex </a:t>
            </a:r>
            <a:r>
              <a:rPr lang="en-US" sz="2000" spc="300" dirty="0" err="1">
                <a:latin typeface="Agrandir" panose="00000500000000000000" pitchFamily="50" charset="0"/>
              </a:rPr>
              <a:t>ea</a:t>
            </a:r>
            <a:r>
              <a:rPr lang="en-US" sz="2000" spc="300" dirty="0">
                <a:latin typeface="Agrandir" panose="00000500000000000000" pitchFamily="50" charset="0"/>
              </a:rPr>
              <a:t> </a:t>
            </a:r>
            <a:r>
              <a:rPr lang="en-US" sz="2000" spc="300" dirty="0" err="1">
                <a:latin typeface="Agrandir" panose="00000500000000000000" pitchFamily="50" charset="0"/>
              </a:rPr>
              <a:t>commodo</a:t>
            </a:r>
            <a:r>
              <a:rPr lang="en-US" sz="2000" spc="300" dirty="0">
                <a:latin typeface="Agrandir" panose="00000500000000000000" pitchFamily="50" charset="0"/>
              </a:rPr>
              <a:t> </a:t>
            </a:r>
            <a:r>
              <a:rPr lang="en-US" sz="2000" spc="300" dirty="0" err="1">
                <a:latin typeface="Agrandir" panose="00000500000000000000" pitchFamily="50" charset="0"/>
              </a:rPr>
              <a:t>consequat</a:t>
            </a:r>
            <a:r>
              <a:rPr lang="en-US" sz="2000" spc="300" dirty="0">
                <a:latin typeface="Agrandir" panose="00000500000000000000" pitchFamily="50" charset="0"/>
              </a:rPr>
              <a:t>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spc="300" dirty="0">
                <a:latin typeface="Agrandir" panose="00000500000000000000" pitchFamily="50" charset="0"/>
              </a:rPr>
              <a:t>Duis </a:t>
            </a:r>
            <a:r>
              <a:rPr lang="en-US" sz="2000" spc="300" dirty="0" err="1">
                <a:latin typeface="Agrandir" panose="00000500000000000000" pitchFamily="50" charset="0"/>
              </a:rPr>
              <a:t>aute</a:t>
            </a:r>
            <a:r>
              <a:rPr lang="en-US" sz="2000" spc="300" dirty="0">
                <a:latin typeface="Agrandir" panose="00000500000000000000" pitchFamily="50" charset="0"/>
              </a:rPr>
              <a:t> </a:t>
            </a:r>
            <a:r>
              <a:rPr lang="en-US" sz="2000" spc="300" dirty="0" err="1">
                <a:latin typeface="Agrandir" panose="00000500000000000000" pitchFamily="50" charset="0"/>
              </a:rPr>
              <a:t>irure</a:t>
            </a:r>
            <a:r>
              <a:rPr lang="en-US" sz="2000" spc="300" dirty="0">
                <a:latin typeface="Agrandir" panose="00000500000000000000" pitchFamily="50" charset="0"/>
              </a:rPr>
              <a:t> dolor in </a:t>
            </a:r>
            <a:r>
              <a:rPr lang="en-US" sz="2000" spc="300" dirty="0" err="1">
                <a:latin typeface="Agrandir" panose="00000500000000000000" pitchFamily="50" charset="0"/>
              </a:rPr>
              <a:t>reprehenderit</a:t>
            </a:r>
            <a:r>
              <a:rPr lang="en-US" sz="2000" spc="300" dirty="0">
                <a:latin typeface="Agrandir" panose="00000500000000000000" pitchFamily="50" charset="0"/>
              </a:rPr>
              <a:t> in </a:t>
            </a:r>
            <a:r>
              <a:rPr lang="en-US" sz="2000" spc="300" dirty="0" err="1">
                <a:latin typeface="Agrandir" panose="00000500000000000000" pitchFamily="50" charset="0"/>
              </a:rPr>
              <a:t>voluptate</a:t>
            </a:r>
            <a:r>
              <a:rPr lang="en-US" sz="2000" spc="300" dirty="0">
                <a:latin typeface="Agrandir" panose="00000500000000000000" pitchFamily="50" charset="0"/>
              </a:rPr>
              <a:t> </a:t>
            </a:r>
            <a:r>
              <a:rPr lang="en-US" sz="2000" spc="300" dirty="0" err="1">
                <a:latin typeface="Agrandir" panose="00000500000000000000" pitchFamily="50" charset="0"/>
              </a:rPr>
              <a:t>velit</a:t>
            </a:r>
            <a:r>
              <a:rPr lang="en-US" sz="2000" spc="300" dirty="0">
                <a:latin typeface="Agrandir" panose="00000500000000000000" pitchFamily="50" charset="0"/>
              </a:rPr>
              <a:t> </a:t>
            </a:r>
            <a:r>
              <a:rPr lang="en-US" sz="2000" spc="300" dirty="0" err="1">
                <a:latin typeface="Agrandir" panose="00000500000000000000" pitchFamily="50" charset="0"/>
              </a:rPr>
              <a:t>esse</a:t>
            </a:r>
            <a:r>
              <a:rPr lang="en-US" sz="2000" spc="300" dirty="0">
                <a:latin typeface="Agrandir" panose="00000500000000000000" pitchFamily="50" charset="0"/>
              </a:rPr>
              <a:t> </a:t>
            </a:r>
            <a:r>
              <a:rPr lang="en-US" sz="2000" spc="300" dirty="0" err="1">
                <a:latin typeface="Agrandir" panose="00000500000000000000" pitchFamily="50" charset="0"/>
              </a:rPr>
              <a:t>cillum</a:t>
            </a:r>
            <a:r>
              <a:rPr lang="en-US" sz="2000" spc="300" dirty="0">
                <a:latin typeface="Agrandir" panose="00000500000000000000" pitchFamily="50" charset="0"/>
              </a:rPr>
              <a:t> dolore </a:t>
            </a:r>
            <a:r>
              <a:rPr lang="en-US" sz="2000" spc="300" dirty="0" err="1">
                <a:latin typeface="Agrandir" panose="00000500000000000000" pitchFamily="50" charset="0"/>
              </a:rPr>
              <a:t>eu</a:t>
            </a:r>
            <a:r>
              <a:rPr lang="en-US" sz="2000" spc="300" dirty="0">
                <a:latin typeface="Agrandir" panose="00000500000000000000" pitchFamily="50" charset="0"/>
              </a:rPr>
              <a:t> </a:t>
            </a:r>
            <a:r>
              <a:rPr lang="en-US" sz="2000" spc="300" dirty="0" err="1">
                <a:latin typeface="Agrandir" panose="00000500000000000000" pitchFamily="50" charset="0"/>
              </a:rPr>
              <a:t>fugiat</a:t>
            </a:r>
            <a:r>
              <a:rPr lang="en-US" sz="2000" spc="300" dirty="0">
                <a:latin typeface="Agrandir" panose="00000500000000000000" pitchFamily="50" charset="0"/>
              </a:rPr>
              <a:t> </a:t>
            </a:r>
            <a:r>
              <a:rPr lang="en-US" sz="2000" spc="300" dirty="0" err="1">
                <a:latin typeface="Agrandir" panose="00000500000000000000" pitchFamily="50" charset="0"/>
              </a:rPr>
              <a:t>nulla</a:t>
            </a:r>
            <a:r>
              <a:rPr lang="en-US" sz="2000" spc="300" dirty="0">
                <a:latin typeface="Agrandir" panose="00000500000000000000" pitchFamily="50" charset="0"/>
              </a:rPr>
              <a:t> </a:t>
            </a:r>
            <a:r>
              <a:rPr lang="en-US" sz="2000" spc="300" dirty="0" err="1">
                <a:latin typeface="Agrandir" panose="00000500000000000000" pitchFamily="50" charset="0"/>
              </a:rPr>
              <a:t>pariatur</a:t>
            </a:r>
            <a:r>
              <a:rPr lang="en-US" sz="2000" spc="300" dirty="0">
                <a:latin typeface="Agrandir" panose="00000500000000000000" pitchFamily="50" charset="0"/>
              </a:rPr>
              <a:t>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spc="300" dirty="0" err="1">
                <a:latin typeface="Agrandir" panose="00000500000000000000" pitchFamily="50" charset="0"/>
              </a:rPr>
              <a:t>Excepteur</a:t>
            </a:r>
            <a:r>
              <a:rPr lang="en-US" sz="2000" spc="300" dirty="0">
                <a:latin typeface="Agrandir" panose="00000500000000000000" pitchFamily="50" charset="0"/>
              </a:rPr>
              <a:t> </a:t>
            </a:r>
            <a:r>
              <a:rPr lang="en-US" sz="2000" spc="300" dirty="0" err="1">
                <a:latin typeface="Agrandir" panose="00000500000000000000" pitchFamily="50" charset="0"/>
              </a:rPr>
              <a:t>sint</a:t>
            </a:r>
            <a:r>
              <a:rPr lang="en-US" sz="2000" spc="300" dirty="0">
                <a:latin typeface="Agrandir" panose="00000500000000000000" pitchFamily="50" charset="0"/>
              </a:rPr>
              <a:t> </a:t>
            </a:r>
            <a:r>
              <a:rPr lang="en-US" sz="2000" spc="300" dirty="0" err="1">
                <a:latin typeface="Agrandir" panose="00000500000000000000" pitchFamily="50" charset="0"/>
              </a:rPr>
              <a:t>occaecat</a:t>
            </a:r>
            <a:r>
              <a:rPr lang="en-US" sz="2000" spc="300" dirty="0">
                <a:latin typeface="Agrandir" panose="00000500000000000000" pitchFamily="50" charset="0"/>
              </a:rPr>
              <a:t> </a:t>
            </a:r>
            <a:r>
              <a:rPr lang="en-US" sz="2000" spc="300" dirty="0" err="1">
                <a:latin typeface="Agrandir" panose="00000500000000000000" pitchFamily="50" charset="0"/>
              </a:rPr>
              <a:t>cupidatat</a:t>
            </a:r>
            <a:r>
              <a:rPr lang="en-US" sz="2000" spc="300" dirty="0">
                <a:latin typeface="Agrandir" panose="00000500000000000000" pitchFamily="50" charset="0"/>
              </a:rPr>
              <a:t> non provident.</a:t>
            </a:r>
            <a:endParaRPr lang="pt-BR" sz="2000" spc="300" dirty="0">
              <a:latin typeface="Agrandir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267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B0336D5-54FE-40AD-95BB-24B1C5253E08}"/>
              </a:ext>
            </a:extLst>
          </p:cNvPr>
          <p:cNvSpPr txBox="1"/>
          <p:nvPr/>
        </p:nvSpPr>
        <p:spPr>
          <a:xfrm>
            <a:off x="1123950" y="623174"/>
            <a:ext cx="6038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spc="300" dirty="0">
                <a:solidFill>
                  <a:schemeClr val="bg1"/>
                </a:solidFill>
                <a:latin typeface="Agrandir Grand Heavy" panose="00000907000000000000" pitchFamily="50" charset="0"/>
              </a:rPr>
              <a:t>Seu Título aqui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C7215F2-D506-4113-9D71-4984C4E541CC}"/>
              </a:ext>
            </a:extLst>
          </p:cNvPr>
          <p:cNvSpPr txBox="1"/>
          <p:nvPr/>
        </p:nvSpPr>
        <p:spPr>
          <a:xfrm>
            <a:off x="819150" y="1679733"/>
            <a:ext cx="634365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000" spc="300" dirty="0">
                <a:solidFill>
                  <a:schemeClr val="bg1"/>
                </a:solidFill>
                <a:latin typeface="Agrandir" panose="00000500000000000000" pitchFamily="50" charset="0"/>
              </a:rPr>
              <a:t>Lorem ipsum dolor sit </a:t>
            </a:r>
            <a:r>
              <a:rPr lang="en-US" sz="2000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amet</a:t>
            </a:r>
            <a:r>
              <a:rPr lang="en-US" sz="2000" spc="300" dirty="0">
                <a:solidFill>
                  <a:schemeClr val="bg1"/>
                </a:solidFill>
                <a:latin typeface="Agrandir" panose="00000500000000000000" pitchFamily="50" charset="0"/>
              </a:rPr>
              <a:t>, </a:t>
            </a:r>
            <a:r>
              <a:rPr lang="en-US" sz="2000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consectetur</a:t>
            </a:r>
            <a:r>
              <a:rPr lang="en-US" sz="2000" spc="300" dirty="0">
                <a:solidFill>
                  <a:schemeClr val="bg1"/>
                </a:solidFill>
                <a:latin typeface="Agrandir" panose="00000500000000000000" pitchFamily="50" charset="0"/>
              </a:rPr>
              <a:t> </a:t>
            </a:r>
            <a:r>
              <a:rPr lang="en-US" sz="2000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adipiscing</a:t>
            </a:r>
            <a:r>
              <a:rPr lang="en-US" sz="2000" spc="300" dirty="0">
                <a:solidFill>
                  <a:schemeClr val="bg1"/>
                </a:solidFill>
                <a:latin typeface="Agrandir" panose="00000500000000000000" pitchFamily="50" charset="0"/>
              </a:rPr>
              <a:t> </a:t>
            </a:r>
            <a:r>
              <a:rPr lang="en-US" sz="2000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elit</a:t>
            </a:r>
            <a:r>
              <a:rPr lang="en-US" sz="2000" spc="300" dirty="0">
                <a:solidFill>
                  <a:schemeClr val="bg1"/>
                </a:solidFill>
                <a:latin typeface="Agrandir" panose="00000500000000000000" pitchFamily="50" charset="0"/>
              </a:rPr>
              <a:t>, sed do </a:t>
            </a:r>
            <a:r>
              <a:rPr lang="en-US" sz="2000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eiusmod</a:t>
            </a:r>
            <a:r>
              <a:rPr lang="en-US" sz="2000" spc="300" dirty="0">
                <a:solidFill>
                  <a:schemeClr val="bg1"/>
                </a:solidFill>
                <a:latin typeface="Agrandir" panose="00000500000000000000" pitchFamily="50" charset="0"/>
              </a:rPr>
              <a:t> </a:t>
            </a:r>
            <a:r>
              <a:rPr lang="en-US" sz="2000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tempor</a:t>
            </a:r>
            <a:r>
              <a:rPr lang="en-US" sz="2000" spc="300" dirty="0">
                <a:solidFill>
                  <a:schemeClr val="bg1"/>
                </a:solidFill>
                <a:latin typeface="Agrandir" panose="00000500000000000000" pitchFamily="50" charset="0"/>
              </a:rPr>
              <a:t> </a:t>
            </a:r>
            <a:r>
              <a:rPr lang="en-US" sz="2000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incididunt</a:t>
            </a:r>
            <a:r>
              <a:rPr lang="en-US" sz="2000" spc="300" dirty="0">
                <a:solidFill>
                  <a:schemeClr val="bg1"/>
                </a:solidFill>
                <a:latin typeface="Agrandir" panose="00000500000000000000" pitchFamily="50" charset="0"/>
              </a:rPr>
              <a:t> </a:t>
            </a:r>
            <a:r>
              <a:rPr lang="en-US" sz="2000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ut</a:t>
            </a:r>
            <a:r>
              <a:rPr lang="en-US" sz="2000" spc="300" dirty="0">
                <a:solidFill>
                  <a:schemeClr val="bg1"/>
                </a:solidFill>
                <a:latin typeface="Agrandir" panose="00000500000000000000" pitchFamily="50" charset="0"/>
              </a:rPr>
              <a:t> </a:t>
            </a:r>
            <a:r>
              <a:rPr lang="en-US" sz="2000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labore</a:t>
            </a:r>
            <a:r>
              <a:rPr lang="en-US" sz="2000" spc="300" dirty="0">
                <a:solidFill>
                  <a:schemeClr val="bg1"/>
                </a:solidFill>
                <a:latin typeface="Agrandir" panose="00000500000000000000" pitchFamily="50" charset="0"/>
              </a:rPr>
              <a:t> et dolore magna </a:t>
            </a:r>
            <a:r>
              <a:rPr lang="en-US" sz="2000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aliqua</a:t>
            </a:r>
            <a:r>
              <a:rPr lang="en-US" sz="2000" spc="300" dirty="0">
                <a:solidFill>
                  <a:schemeClr val="bg1"/>
                </a:solidFill>
                <a:latin typeface="Agrandir" panose="00000500000000000000" pitchFamily="50" charset="0"/>
              </a:rPr>
              <a:t>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spc="300" dirty="0">
                <a:solidFill>
                  <a:schemeClr val="bg1"/>
                </a:solidFill>
                <a:latin typeface="Agrandir" panose="00000500000000000000" pitchFamily="50" charset="0"/>
              </a:rPr>
              <a:t>Ut </a:t>
            </a:r>
            <a:r>
              <a:rPr lang="en-US" sz="2000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enim</a:t>
            </a:r>
            <a:r>
              <a:rPr lang="en-US" sz="2000" spc="300" dirty="0">
                <a:solidFill>
                  <a:schemeClr val="bg1"/>
                </a:solidFill>
                <a:latin typeface="Agrandir" panose="00000500000000000000" pitchFamily="50" charset="0"/>
              </a:rPr>
              <a:t> ad minim </a:t>
            </a:r>
            <a:r>
              <a:rPr lang="en-US" sz="2000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veniam</a:t>
            </a:r>
            <a:r>
              <a:rPr lang="en-US" sz="2000" spc="300" dirty="0">
                <a:solidFill>
                  <a:schemeClr val="bg1"/>
                </a:solidFill>
                <a:latin typeface="Agrandir" panose="00000500000000000000" pitchFamily="50" charset="0"/>
              </a:rPr>
              <a:t>, </a:t>
            </a:r>
            <a:r>
              <a:rPr lang="en-US" sz="2000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quis</a:t>
            </a:r>
            <a:r>
              <a:rPr lang="en-US" sz="2000" spc="300" dirty="0">
                <a:solidFill>
                  <a:schemeClr val="bg1"/>
                </a:solidFill>
                <a:latin typeface="Agrandir" panose="00000500000000000000" pitchFamily="50" charset="0"/>
              </a:rPr>
              <a:t> </a:t>
            </a:r>
            <a:r>
              <a:rPr lang="en-US" sz="2000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nostrud</a:t>
            </a:r>
            <a:r>
              <a:rPr lang="en-US" sz="2000" spc="300" dirty="0">
                <a:solidFill>
                  <a:schemeClr val="bg1"/>
                </a:solidFill>
                <a:latin typeface="Agrandir" panose="00000500000000000000" pitchFamily="50" charset="0"/>
              </a:rPr>
              <a:t> exercitation </a:t>
            </a:r>
            <a:r>
              <a:rPr lang="en-US" sz="2000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ullamco</a:t>
            </a:r>
            <a:r>
              <a:rPr lang="en-US" sz="2000" spc="300" dirty="0">
                <a:solidFill>
                  <a:schemeClr val="bg1"/>
                </a:solidFill>
                <a:latin typeface="Agrandir" panose="00000500000000000000" pitchFamily="50" charset="0"/>
              </a:rPr>
              <a:t> </a:t>
            </a:r>
            <a:r>
              <a:rPr lang="en-US" sz="2000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laboris</a:t>
            </a:r>
            <a:r>
              <a:rPr lang="en-US" sz="2000" spc="300" dirty="0">
                <a:solidFill>
                  <a:schemeClr val="bg1"/>
                </a:solidFill>
                <a:latin typeface="Agrandir" panose="00000500000000000000" pitchFamily="50" charset="0"/>
              </a:rPr>
              <a:t> nisi </a:t>
            </a:r>
            <a:r>
              <a:rPr lang="en-US" sz="2000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ut</a:t>
            </a:r>
            <a:r>
              <a:rPr lang="en-US" sz="2000" spc="300" dirty="0">
                <a:solidFill>
                  <a:schemeClr val="bg1"/>
                </a:solidFill>
                <a:latin typeface="Agrandir" panose="00000500000000000000" pitchFamily="50" charset="0"/>
              </a:rPr>
              <a:t> </a:t>
            </a:r>
            <a:r>
              <a:rPr lang="en-US" sz="2000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aliquip</a:t>
            </a:r>
            <a:r>
              <a:rPr lang="en-US" sz="2000" spc="300" dirty="0">
                <a:solidFill>
                  <a:schemeClr val="bg1"/>
                </a:solidFill>
                <a:latin typeface="Agrandir" panose="00000500000000000000" pitchFamily="50" charset="0"/>
              </a:rPr>
              <a:t> ex </a:t>
            </a:r>
            <a:r>
              <a:rPr lang="en-US" sz="2000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ea</a:t>
            </a:r>
            <a:r>
              <a:rPr lang="en-US" sz="2000" spc="300" dirty="0">
                <a:solidFill>
                  <a:schemeClr val="bg1"/>
                </a:solidFill>
                <a:latin typeface="Agrandir" panose="00000500000000000000" pitchFamily="50" charset="0"/>
              </a:rPr>
              <a:t> </a:t>
            </a:r>
            <a:r>
              <a:rPr lang="en-US" sz="2000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commodo</a:t>
            </a:r>
            <a:r>
              <a:rPr lang="en-US" sz="2000" spc="300" dirty="0">
                <a:solidFill>
                  <a:schemeClr val="bg1"/>
                </a:solidFill>
                <a:latin typeface="Agrandir" panose="00000500000000000000" pitchFamily="50" charset="0"/>
              </a:rPr>
              <a:t> </a:t>
            </a:r>
            <a:r>
              <a:rPr lang="en-US" sz="2000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consequat</a:t>
            </a:r>
            <a:r>
              <a:rPr lang="en-US" sz="2000" spc="300" dirty="0">
                <a:solidFill>
                  <a:schemeClr val="bg1"/>
                </a:solidFill>
                <a:latin typeface="Agrandir" panose="00000500000000000000" pitchFamily="50" charset="0"/>
              </a:rPr>
              <a:t>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spc="300" dirty="0">
                <a:solidFill>
                  <a:schemeClr val="bg1"/>
                </a:solidFill>
                <a:latin typeface="Agrandir" panose="00000500000000000000" pitchFamily="50" charset="0"/>
              </a:rPr>
              <a:t>Duis </a:t>
            </a:r>
            <a:r>
              <a:rPr lang="en-US" sz="2000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aute</a:t>
            </a:r>
            <a:r>
              <a:rPr lang="en-US" sz="2000" spc="300" dirty="0">
                <a:solidFill>
                  <a:schemeClr val="bg1"/>
                </a:solidFill>
                <a:latin typeface="Agrandir" panose="00000500000000000000" pitchFamily="50" charset="0"/>
              </a:rPr>
              <a:t> </a:t>
            </a:r>
            <a:r>
              <a:rPr lang="en-US" sz="2000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irure</a:t>
            </a:r>
            <a:r>
              <a:rPr lang="en-US" sz="2000" spc="300" dirty="0">
                <a:solidFill>
                  <a:schemeClr val="bg1"/>
                </a:solidFill>
                <a:latin typeface="Agrandir" panose="00000500000000000000" pitchFamily="50" charset="0"/>
              </a:rPr>
              <a:t> dolor in </a:t>
            </a:r>
            <a:r>
              <a:rPr lang="en-US" sz="2000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reprehenderit</a:t>
            </a:r>
            <a:r>
              <a:rPr lang="en-US" sz="2000" spc="300" dirty="0">
                <a:solidFill>
                  <a:schemeClr val="bg1"/>
                </a:solidFill>
                <a:latin typeface="Agrandir" panose="00000500000000000000" pitchFamily="50" charset="0"/>
              </a:rPr>
              <a:t> in </a:t>
            </a:r>
            <a:r>
              <a:rPr lang="en-US" sz="2000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voluptate</a:t>
            </a:r>
            <a:r>
              <a:rPr lang="en-US" sz="2000" spc="300" dirty="0">
                <a:solidFill>
                  <a:schemeClr val="bg1"/>
                </a:solidFill>
                <a:latin typeface="Agrandir" panose="00000500000000000000" pitchFamily="50" charset="0"/>
              </a:rPr>
              <a:t> </a:t>
            </a:r>
            <a:r>
              <a:rPr lang="en-US" sz="2000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velit</a:t>
            </a:r>
            <a:r>
              <a:rPr lang="en-US" sz="2000" spc="300" dirty="0">
                <a:solidFill>
                  <a:schemeClr val="bg1"/>
                </a:solidFill>
                <a:latin typeface="Agrandir" panose="00000500000000000000" pitchFamily="50" charset="0"/>
              </a:rPr>
              <a:t> </a:t>
            </a:r>
            <a:r>
              <a:rPr lang="en-US" sz="2000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esse</a:t>
            </a:r>
            <a:r>
              <a:rPr lang="en-US" sz="2000" spc="300" dirty="0">
                <a:solidFill>
                  <a:schemeClr val="bg1"/>
                </a:solidFill>
                <a:latin typeface="Agrandir" panose="00000500000000000000" pitchFamily="50" charset="0"/>
              </a:rPr>
              <a:t> </a:t>
            </a:r>
            <a:r>
              <a:rPr lang="en-US" sz="2000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cillum</a:t>
            </a:r>
            <a:r>
              <a:rPr lang="en-US" sz="2000" spc="300" dirty="0">
                <a:solidFill>
                  <a:schemeClr val="bg1"/>
                </a:solidFill>
                <a:latin typeface="Agrandir" panose="00000500000000000000" pitchFamily="50" charset="0"/>
              </a:rPr>
              <a:t> dolore </a:t>
            </a:r>
            <a:r>
              <a:rPr lang="en-US" sz="2000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eu</a:t>
            </a:r>
            <a:r>
              <a:rPr lang="en-US" sz="2000" spc="300" dirty="0">
                <a:solidFill>
                  <a:schemeClr val="bg1"/>
                </a:solidFill>
                <a:latin typeface="Agrandir" panose="00000500000000000000" pitchFamily="50" charset="0"/>
              </a:rPr>
              <a:t> </a:t>
            </a:r>
            <a:r>
              <a:rPr lang="en-US" sz="2000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fugiat</a:t>
            </a:r>
            <a:r>
              <a:rPr lang="en-US" sz="2000" spc="300" dirty="0">
                <a:solidFill>
                  <a:schemeClr val="bg1"/>
                </a:solidFill>
                <a:latin typeface="Agrandir" panose="00000500000000000000" pitchFamily="50" charset="0"/>
              </a:rPr>
              <a:t> </a:t>
            </a:r>
            <a:r>
              <a:rPr lang="en-US" sz="2000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nulla</a:t>
            </a:r>
            <a:r>
              <a:rPr lang="en-US" sz="2000" spc="300" dirty="0">
                <a:solidFill>
                  <a:schemeClr val="bg1"/>
                </a:solidFill>
                <a:latin typeface="Agrandir" panose="00000500000000000000" pitchFamily="50" charset="0"/>
              </a:rPr>
              <a:t> </a:t>
            </a:r>
            <a:r>
              <a:rPr lang="en-US" sz="2000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pariatur</a:t>
            </a:r>
            <a:r>
              <a:rPr lang="en-US" sz="2000" spc="300" dirty="0">
                <a:solidFill>
                  <a:schemeClr val="bg1"/>
                </a:solidFill>
                <a:latin typeface="Agrandir" panose="00000500000000000000" pitchFamily="50" charset="0"/>
              </a:rPr>
              <a:t>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Excepteur</a:t>
            </a:r>
            <a:r>
              <a:rPr lang="en-US" sz="2000" spc="300" dirty="0">
                <a:solidFill>
                  <a:schemeClr val="bg1"/>
                </a:solidFill>
                <a:latin typeface="Agrandir" panose="00000500000000000000" pitchFamily="50" charset="0"/>
              </a:rPr>
              <a:t> </a:t>
            </a:r>
            <a:r>
              <a:rPr lang="en-US" sz="2000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sint</a:t>
            </a:r>
            <a:r>
              <a:rPr lang="en-US" sz="2000" spc="300" dirty="0">
                <a:solidFill>
                  <a:schemeClr val="bg1"/>
                </a:solidFill>
                <a:latin typeface="Agrandir" panose="00000500000000000000" pitchFamily="50" charset="0"/>
              </a:rPr>
              <a:t> </a:t>
            </a:r>
            <a:r>
              <a:rPr lang="en-US" sz="2000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occaecat</a:t>
            </a:r>
            <a:r>
              <a:rPr lang="en-US" sz="2000" spc="300" dirty="0">
                <a:solidFill>
                  <a:schemeClr val="bg1"/>
                </a:solidFill>
                <a:latin typeface="Agrandir" panose="00000500000000000000" pitchFamily="50" charset="0"/>
              </a:rPr>
              <a:t> </a:t>
            </a:r>
            <a:r>
              <a:rPr lang="en-US" sz="2000" spc="300" dirty="0" err="1">
                <a:solidFill>
                  <a:schemeClr val="bg1"/>
                </a:solidFill>
                <a:latin typeface="Agrandir" panose="00000500000000000000" pitchFamily="50" charset="0"/>
              </a:rPr>
              <a:t>cupidatat</a:t>
            </a:r>
            <a:r>
              <a:rPr lang="en-US" sz="2000" spc="300" dirty="0">
                <a:solidFill>
                  <a:schemeClr val="bg1"/>
                </a:solidFill>
                <a:latin typeface="Agrandir" panose="00000500000000000000" pitchFamily="50" charset="0"/>
              </a:rPr>
              <a:t> non provident.</a:t>
            </a:r>
            <a:endParaRPr lang="pt-BR" sz="2000" spc="300" dirty="0">
              <a:solidFill>
                <a:schemeClr val="bg1"/>
              </a:solidFill>
              <a:latin typeface="Agrandir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8536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55e5e7f-4cea-49c7-aa94-6ca413a5140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46668CA360EE04BA96EF76AF210E998" ma:contentTypeVersion="16" ma:contentTypeDescription="Crie um novo documento." ma:contentTypeScope="" ma:versionID="353ee6d30564d4d7081de3de1ad06b7b">
  <xsd:schema xmlns:xsd="http://www.w3.org/2001/XMLSchema" xmlns:xs="http://www.w3.org/2001/XMLSchema" xmlns:p="http://schemas.microsoft.com/office/2006/metadata/properties" xmlns:ns3="155e5e7f-4cea-49c7-aa94-6ca413a51408" xmlns:ns4="3c611d7b-3af5-42a2-aeac-e54bf580ac1a" targetNamespace="http://schemas.microsoft.com/office/2006/metadata/properties" ma:root="true" ma:fieldsID="2f344511feeb7932453d396ec70e914e" ns3:_="" ns4:_="">
    <xsd:import namespace="155e5e7f-4cea-49c7-aa94-6ca413a51408"/>
    <xsd:import namespace="3c611d7b-3af5-42a2-aeac-e54bf580ac1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5e5e7f-4cea-49c7-aa94-6ca413a514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611d7b-3af5-42a2-aeac-e54bf580ac1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A91C6C-CEF1-4002-9039-27ADCDC38699}">
  <ds:schemaRefs>
    <ds:schemaRef ds:uri="http://purl.org/dc/elements/1.1/"/>
    <ds:schemaRef ds:uri="155e5e7f-4cea-49c7-aa94-6ca413a51408"/>
    <ds:schemaRef ds:uri="http://schemas.microsoft.com/office/2006/metadata/properties"/>
    <ds:schemaRef ds:uri="http://purl.org/dc/dcmitype/"/>
    <ds:schemaRef ds:uri="http://schemas.microsoft.com/office/2006/documentManagement/types"/>
    <ds:schemaRef ds:uri="3c611d7b-3af5-42a2-aeac-e54bf580ac1a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44474DA-869B-4C4E-AC25-479E89E8AA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4381C0-7EF9-4F1F-8FAB-FFE73969D0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5e5e7f-4cea-49c7-aa94-6ca413a51408"/>
    <ds:schemaRef ds:uri="3c611d7b-3af5-42a2-aeac-e54bf580ac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418</Words>
  <Application>Microsoft Office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4" baseType="lpstr">
      <vt:lpstr>Agrandir</vt:lpstr>
      <vt:lpstr>Agrandir Grand Heavy</vt:lpstr>
      <vt:lpstr>Agrandir Wide Light</vt:lpstr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Ezequiel Neves</dc:creator>
  <cp:lastModifiedBy>Ezequiel Neves</cp:lastModifiedBy>
  <cp:revision>3</cp:revision>
  <dcterms:created xsi:type="dcterms:W3CDTF">2023-09-08T13:06:44Z</dcterms:created>
  <dcterms:modified xsi:type="dcterms:W3CDTF">2023-09-08T13:27:04Z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0x010100246668CA360EE04BA96EF76AF210E998</vt:lpwstr>
  </property>
</Properties>
</file>